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CCFEFD5-94C9-4C15-9934-18C732A0158B}"/>
              </a:ext>
            </a:extLst>
          </p:cNvPr>
          <p:cNvSpPr>
            <a:spLocks noEditPoints="1"/>
          </p:cNvSpPr>
          <p:nvPr/>
        </p:nvSpPr>
        <p:spPr bwMode="auto">
          <a:xfrm>
            <a:off x="2268213" y="826310"/>
            <a:ext cx="1624467" cy="1474790"/>
          </a:xfrm>
          <a:custGeom>
            <a:avLst/>
            <a:gdLst>
              <a:gd name="T0" fmla="*/ 1076 w 1183"/>
              <a:gd name="T1" fmla="*/ 687 h 1074"/>
              <a:gd name="T2" fmla="*/ 940 w 1183"/>
              <a:gd name="T3" fmla="*/ 434 h 1074"/>
              <a:gd name="T4" fmla="*/ 946 w 1183"/>
              <a:gd name="T5" fmla="*/ 386 h 1074"/>
              <a:gd name="T6" fmla="*/ 911 w 1183"/>
              <a:gd name="T7" fmla="*/ 359 h 1074"/>
              <a:gd name="T8" fmla="*/ 863 w 1183"/>
              <a:gd name="T9" fmla="*/ 358 h 1074"/>
              <a:gd name="T10" fmla="*/ 680 w 1183"/>
              <a:gd name="T11" fmla="*/ 178 h 1074"/>
              <a:gd name="T12" fmla="*/ 718 w 1183"/>
              <a:gd name="T13" fmla="*/ 104 h 1074"/>
              <a:gd name="T14" fmla="*/ 705 w 1183"/>
              <a:gd name="T15" fmla="*/ 57 h 1074"/>
              <a:gd name="T16" fmla="*/ 665 w 1183"/>
              <a:gd name="T17" fmla="*/ 9 h 1074"/>
              <a:gd name="T18" fmla="*/ 588 w 1183"/>
              <a:gd name="T19" fmla="*/ 7 h 1074"/>
              <a:gd name="T20" fmla="*/ 556 w 1183"/>
              <a:gd name="T21" fmla="*/ 28 h 1074"/>
              <a:gd name="T22" fmla="*/ 549 w 1183"/>
              <a:gd name="T23" fmla="*/ 88 h 1074"/>
              <a:gd name="T24" fmla="*/ 533 w 1183"/>
              <a:gd name="T25" fmla="*/ 113 h 1074"/>
              <a:gd name="T26" fmla="*/ 476 w 1183"/>
              <a:gd name="T27" fmla="*/ 92 h 1074"/>
              <a:gd name="T28" fmla="*/ 465 w 1183"/>
              <a:gd name="T29" fmla="*/ 67 h 1074"/>
              <a:gd name="T30" fmla="*/ 417 w 1183"/>
              <a:gd name="T31" fmla="*/ 68 h 1074"/>
              <a:gd name="T32" fmla="*/ 403 w 1183"/>
              <a:gd name="T33" fmla="*/ 90 h 1074"/>
              <a:gd name="T34" fmla="*/ 435 w 1183"/>
              <a:gd name="T35" fmla="*/ 133 h 1074"/>
              <a:gd name="T36" fmla="*/ 421 w 1183"/>
              <a:gd name="T37" fmla="*/ 158 h 1074"/>
              <a:gd name="T38" fmla="*/ 433 w 1183"/>
              <a:gd name="T39" fmla="*/ 245 h 1074"/>
              <a:gd name="T40" fmla="*/ 371 w 1183"/>
              <a:gd name="T41" fmla="*/ 350 h 1074"/>
              <a:gd name="T42" fmla="*/ 366 w 1183"/>
              <a:gd name="T43" fmla="*/ 388 h 1074"/>
              <a:gd name="T44" fmla="*/ 347 w 1183"/>
              <a:gd name="T45" fmla="*/ 512 h 1074"/>
              <a:gd name="T46" fmla="*/ 370 w 1183"/>
              <a:gd name="T47" fmla="*/ 572 h 1074"/>
              <a:gd name="T48" fmla="*/ 16 w 1183"/>
              <a:gd name="T49" fmla="*/ 924 h 1074"/>
              <a:gd name="T50" fmla="*/ 2 w 1183"/>
              <a:gd name="T51" fmla="*/ 928 h 1074"/>
              <a:gd name="T52" fmla="*/ 11 w 1183"/>
              <a:gd name="T53" fmla="*/ 947 h 1074"/>
              <a:gd name="T54" fmla="*/ 26 w 1183"/>
              <a:gd name="T55" fmla="*/ 942 h 1074"/>
              <a:gd name="T56" fmla="*/ 531 w 1183"/>
              <a:gd name="T57" fmla="*/ 626 h 1074"/>
              <a:gd name="T58" fmla="*/ 576 w 1183"/>
              <a:gd name="T59" fmla="*/ 656 h 1074"/>
              <a:gd name="T60" fmla="*/ 549 w 1183"/>
              <a:gd name="T61" fmla="*/ 672 h 1074"/>
              <a:gd name="T62" fmla="*/ 539 w 1183"/>
              <a:gd name="T63" fmla="*/ 785 h 1074"/>
              <a:gd name="T64" fmla="*/ 513 w 1183"/>
              <a:gd name="T65" fmla="*/ 801 h 1074"/>
              <a:gd name="T66" fmla="*/ 393 w 1183"/>
              <a:gd name="T67" fmla="*/ 783 h 1074"/>
              <a:gd name="T68" fmla="*/ 516 w 1183"/>
              <a:gd name="T69" fmla="*/ 843 h 1074"/>
              <a:gd name="T70" fmla="*/ 486 w 1183"/>
              <a:gd name="T71" fmla="*/ 891 h 1074"/>
              <a:gd name="T72" fmla="*/ 229 w 1183"/>
              <a:gd name="T73" fmla="*/ 852 h 1074"/>
              <a:gd name="T74" fmla="*/ 207 w 1183"/>
              <a:gd name="T75" fmla="*/ 886 h 1074"/>
              <a:gd name="T76" fmla="*/ 1082 w 1183"/>
              <a:gd name="T77" fmla="*/ 1074 h 1074"/>
              <a:gd name="T78" fmla="*/ 1156 w 1183"/>
              <a:gd name="T79" fmla="*/ 1045 h 1074"/>
              <a:gd name="T80" fmla="*/ 1182 w 1183"/>
              <a:gd name="T81" fmla="*/ 1009 h 1074"/>
              <a:gd name="T82" fmla="*/ 1103 w 1183"/>
              <a:gd name="T83" fmla="*/ 997 h 1074"/>
              <a:gd name="T84" fmla="*/ 820 w 1183"/>
              <a:gd name="T85" fmla="*/ 882 h 1074"/>
              <a:gd name="T86" fmla="*/ 737 w 1183"/>
              <a:gd name="T87" fmla="*/ 782 h 1074"/>
              <a:gd name="T88" fmla="*/ 705 w 1183"/>
              <a:gd name="T89" fmla="*/ 607 h 1074"/>
              <a:gd name="T90" fmla="*/ 683 w 1183"/>
              <a:gd name="T91" fmla="*/ 524 h 1074"/>
              <a:gd name="T92" fmla="*/ 667 w 1183"/>
              <a:gd name="T93" fmla="*/ 464 h 1074"/>
              <a:gd name="T94" fmla="*/ 583 w 1183"/>
              <a:gd name="T95" fmla="*/ 461 h 1074"/>
              <a:gd name="T96" fmla="*/ 567 w 1183"/>
              <a:gd name="T97" fmla="*/ 394 h 1074"/>
              <a:gd name="T98" fmla="*/ 640 w 1183"/>
              <a:gd name="T99" fmla="*/ 270 h 1074"/>
              <a:gd name="T100" fmla="*/ 840 w 1183"/>
              <a:gd name="T101" fmla="*/ 410 h 1074"/>
              <a:gd name="T102" fmla="*/ 904 w 1183"/>
              <a:gd name="T103" fmla="*/ 437 h 1074"/>
              <a:gd name="T104" fmla="*/ 1044 w 1183"/>
              <a:gd name="T105" fmla="*/ 707 h 1074"/>
              <a:gd name="T106" fmla="*/ 1077 w 1183"/>
              <a:gd name="T107" fmla="*/ 721 h 1074"/>
              <a:gd name="T108" fmla="*/ 740 w 1183"/>
              <a:gd name="T109" fmla="*/ 961 h 1074"/>
              <a:gd name="T110" fmla="*/ 757 w 1183"/>
              <a:gd name="T111" fmla="*/ 933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83" h="1074">
                <a:moveTo>
                  <a:pt x="1081" y="703"/>
                </a:moveTo>
                <a:lnTo>
                  <a:pt x="1081" y="703"/>
                </a:lnTo>
                <a:lnTo>
                  <a:pt x="1082" y="698"/>
                </a:lnTo>
                <a:lnTo>
                  <a:pt x="1082" y="696"/>
                </a:lnTo>
                <a:lnTo>
                  <a:pt x="1082" y="695"/>
                </a:lnTo>
                <a:lnTo>
                  <a:pt x="1080" y="691"/>
                </a:lnTo>
                <a:lnTo>
                  <a:pt x="1080" y="691"/>
                </a:lnTo>
                <a:lnTo>
                  <a:pt x="1076" y="687"/>
                </a:lnTo>
                <a:lnTo>
                  <a:pt x="1071" y="685"/>
                </a:lnTo>
                <a:lnTo>
                  <a:pt x="1066" y="683"/>
                </a:lnTo>
                <a:lnTo>
                  <a:pt x="1062" y="681"/>
                </a:lnTo>
                <a:lnTo>
                  <a:pt x="1062" y="681"/>
                </a:lnTo>
                <a:lnTo>
                  <a:pt x="1042" y="641"/>
                </a:lnTo>
                <a:lnTo>
                  <a:pt x="1000" y="556"/>
                </a:lnTo>
                <a:lnTo>
                  <a:pt x="940" y="434"/>
                </a:lnTo>
                <a:lnTo>
                  <a:pt x="940" y="434"/>
                </a:lnTo>
                <a:lnTo>
                  <a:pt x="942" y="430"/>
                </a:lnTo>
                <a:lnTo>
                  <a:pt x="946" y="425"/>
                </a:lnTo>
                <a:lnTo>
                  <a:pt x="949" y="419"/>
                </a:lnTo>
                <a:lnTo>
                  <a:pt x="951" y="413"/>
                </a:lnTo>
                <a:lnTo>
                  <a:pt x="951" y="404"/>
                </a:lnTo>
                <a:lnTo>
                  <a:pt x="950" y="395"/>
                </a:lnTo>
                <a:lnTo>
                  <a:pt x="946" y="386"/>
                </a:lnTo>
                <a:lnTo>
                  <a:pt x="946" y="386"/>
                </a:lnTo>
                <a:lnTo>
                  <a:pt x="938" y="371"/>
                </a:lnTo>
                <a:lnTo>
                  <a:pt x="933" y="363"/>
                </a:lnTo>
                <a:lnTo>
                  <a:pt x="930" y="359"/>
                </a:lnTo>
                <a:lnTo>
                  <a:pt x="928" y="359"/>
                </a:lnTo>
                <a:lnTo>
                  <a:pt x="928" y="359"/>
                </a:lnTo>
                <a:lnTo>
                  <a:pt x="921" y="358"/>
                </a:lnTo>
                <a:lnTo>
                  <a:pt x="918" y="358"/>
                </a:lnTo>
                <a:lnTo>
                  <a:pt x="911" y="359"/>
                </a:lnTo>
                <a:lnTo>
                  <a:pt x="911" y="359"/>
                </a:lnTo>
                <a:lnTo>
                  <a:pt x="896" y="361"/>
                </a:lnTo>
                <a:lnTo>
                  <a:pt x="886" y="363"/>
                </a:lnTo>
                <a:lnTo>
                  <a:pt x="886" y="363"/>
                </a:lnTo>
                <a:lnTo>
                  <a:pt x="875" y="363"/>
                </a:lnTo>
                <a:lnTo>
                  <a:pt x="869" y="360"/>
                </a:lnTo>
                <a:lnTo>
                  <a:pt x="863" y="358"/>
                </a:lnTo>
                <a:lnTo>
                  <a:pt x="863" y="358"/>
                </a:lnTo>
                <a:lnTo>
                  <a:pt x="831" y="331"/>
                </a:lnTo>
                <a:lnTo>
                  <a:pt x="804" y="306"/>
                </a:lnTo>
                <a:lnTo>
                  <a:pt x="804" y="306"/>
                </a:lnTo>
                <a:lnTo>
                  <a:pt x="757" y="269"/>
                </a:lnTo>
                <a:lnTo>
                  <a:pt x="713" y="234"/>
                </a:lnTo>
                <a:lnTo>
                  <a:pt x="683" y="190"/>
                </a:lnTo>
                <a:lnTo>
                  <a:pt x="680" y="178"/>
                </a:lnTo>
                <a:lnTo>
                  <a:pt x="680" y="178"/>
                </a:lnTo>
                <a:lnTo>
                  <a:pt x="682" y="169"/>
                </a:lnTo>
                <a:lnTo>
                  <a:pt x="684" y="163"/>
                </a:lnTo>
                <a:lnTo>
                  <a:pt x="687" y="158"/>
                </a:lnTo>
                <a:lnTo>
                  <a:pt x="687" y="158"/>
                </a:lnTo>
                <a:lnTo>
                  <a:pt x="705" y="129"/>
                </a:lnTo>
                <a:lnTo>
                  <a:pt x="705" y="129"/>
                </a:lnTo>
                <a:lnTo>
                  <a:pt x="710" y="118"/>
                </a:lnTo>
                <a:lnTo>
                  <a:pt x="718" y="104"/>
                </a:lnTo>
                <a:lnTo>
                  <a:pt x="723" y="90"/>
                </a:lnTo>
                <a:lnTo>
                  <a:pt x="724" y="87"/>
                </a:lnTo>
                <a:lnTo>
                  <a:pt x="724" y="85"/>
                </a:lnTo>
                <a:lnTo>
                  <a:pt x="724" y="85"/>
                </a:lnTo>
                <a:lnTo>
                  <a:pt x="715" y="82"/>
                </a:lnTo>
                <a:lnTo>
                  <a:pt x="715" y="82"/>
                </a:lnTo>
                <a:lnTo>
                  <a:pt x="710" y="69"/>
                </a:lnTo>
                <a:lnTo>
                  <a:pt x="705" y="57"/>
                </a:lnTo>
                <a:lnTo>
                  <a:pt x="699" y="44"/>
                </a:lnTo>
                <a:lnTo>
                  <a:pt x="699" y="44"/>
                </a:lnTo>
                <a:lnTo>
                  <a:pt x="693" y="32"/>
                </a:lnTo>
                <a:lnTo>
                  <a:pt x="689" y="25"/>
                </a:lnTo>
                <a:lnTo>
                  <a:pt x="685" y="20"/>
                </a:lnTo>
                <a:lnTo>
                  <a:pt x="680" y="17"/>
                </a:lnTo>
                <a:lnTo>
                  <a:pt x="674" y="13"/>
                </a:lnTo>
                <a:lnTo>
                  <a:pt x="665" y="9"/>
                </a:lnTo>
                <a:lnTo>
                  <a:pt x="654" y="7"/>
                </a:lnTo>
                <a:lnTo>
                  <a:pt x="654" y="7"/>
                </a:lnTo>
                <a:lnTo>
                  <a:pt x="632" y="3"/>
                </a:lnTo>
                <a:lnTo>
                  <a:pt x="616" y="0"/>
                </a:lnTo>
                <a:lnTo>
                  <a:pt x="604" y="0"/>
                </a:lnTo>
                <a:lnTo>
                  <a:pt x="596" y="3"/>
                </a:lnTo>
                <a:lnTo>
                  <a:pt x="596" y="3"/>
                </a:lnTo>
                <a:lnTo>
                  <a:pt x="588" y="7"/>
                </a:lnTo>
                <a:lnTo>
                  <a:pt x="582" y="13"/>
                </a:lnTo>
                <a:lnTo>
                  <a:pt x="574" y="20"/>
                </a:lnTo>
                <a:lnTo>
                  <a:pt x="574" y="20"/>
                </a:lnTo>
                <a:lnTo>
                  <a:pt x="571" y="19"/>
                </a:lnTo>
                <a:lnTo>
                  <a:pt x="568" y="19"/>
                </a:lnTo>
                <a:lnTo>
                  <a:pt x="563" y="20"/>
                </a:lnTo>
                <a:lnTo>
                  <a:pt x="559" y="23"/>
                </a:lnTo>
                <a:lnTo>
                  <a:pt x="556" y="28"/>
                </a:lnTo>
                <a:lnTo>
                  <a:pt x="552" y="35"/>
                </a:lnTo>
                <a:lnTo>
                  <a:pt x="549" y="47"/>
                </a:lnTo>
                <a:lnTo>
                  <a:pt x="549" y="47"/>
                </a:lnTo>
                <a:lnTo>
                  <a:pt x="548" y="67"/>
                </a:lnTo>
                <a:lnTo>
                  <a:pt x="549" y="77"/>
                </a:lnTo>
                <a:lnTo>
                  <a:pt x="551" y="83"/>
                </a:lnTo>
                <a:lnTo>
                  <a:pt x="551" y="85"/>
                </a:lnTo>
                <a:lnTo>
                  <a:pt x="549" y="88"/>
                </a:lnTo>
                <a:lnTo>
                  <a:pt x="549" y="88"/>
                </a:lnTo>
                <a:lnTo>
                  <a:pt x="548" y="94"/>
                </a:lnTo>
                <a:lnTo>
                  <a:pt x="547" y="100"/>
                </a:lnTo>
                <a:lnTo>
                  <a:pt x="544" y="107"/>
                </a:lnTo>
                <a:lnTo>
                  <a:pt x="542" y="109"/>
                </a:lnTo>
                <a:lnTo>
                  <a:pt x="538" y="112"/>
                </a:lnTo>
                <a:lnTo>
                  <a:pt x="538" y="112"/>
                </a:lnTo>
                <a:lnTo>
                  <a:pt x="533" y="113"/>
                </a:lnTo>
                <a:lnTo>
                  <a:pt x="524" y="113"/>
                </a:lnTo>
                <a:lnTo>
                  <a:pt x="514" y="112"/>
                </a:lnTo>
                <a:lnTo>
                  <a:pt x="503" y="109"/>
                </a:lnTo>
                <a:lnTo>
                  <a:pt x="492" y="105"/>
                </a:lnTo>
                <a:lnTo>
                  <a:pt x="483" y="102"/>
                </a:lnTo>
                <a:lnTo>
                  <a:pt x="481" y="98"/>
                </a:lnTo>
                <a:lnTo>
                  <a:pt x="477" y="95"/>
                </a:lnTo>
                <a:lnTo>
                  <a:pt x="476" y="92"/>
                </a:lnTo>
                <a:lnTo>
                  <a:pt x="476" y="88"/>
                </a:lnTo>
                <a:lnTo>
                  <a:pt x="476" y="88"/>
                </a:lnTo>
                <a:lnTo>
                  <a:pt x="474" y="73"/>
                </a:lnTo>
                <a:lnTo>
                  <a:pt x="472" y="63"/>
                </a:lnTo>
                <a:lnTo>
                  <a:pt x="470" y="58"/>
                </a:lnTo>
                <a:lnTo>
                  <a:pt x="470" y="57"/>
                </a:lnTo>
                <a:lnTo>
                  <a:pt x="470" y="57"/>
                </a:lnTo>
                <a:lnTo>
                  <a:pt x="465" y="67"/>
                </a:lnTo>
                <a:lnTo>
                  <a:pt x="462" y="73"/>
                </a:lnTo>
                <a:lnTo>
                  <a:pt x="460" y="77"/>
                </a:lnTo>
                <a:lnTo>
                  <a:pt x="460" y="77"/>
                </a:lnTo>
                <a:lnTo>
                  <a:pt x="443" y="70"/>
                </a:lnTo>
                <a:lnTo>
                  <a:pt x="437" y="68"/>
                </a:lnTo>
                <a:lnTo>
                  <a:pt x="430" y="67"/>
                </a:lnTo>
                <a:lnTo>
                  <a:pt x="423" y="67"/>
                </a:lnTo>
                <a:lnTo>
                  <a:pt x="417" y="68"/>
                </a:lnTo>
                <a:lnTo>
                  <a:pt x="417" y="68"/>
                </a:lnTo>
                <a:lnTo>
                  <a:pt x="406" y="72"/>
                </a:lnTo>
                <a:lnTo>
                  <a:pt x="397" y="75"/>
                </a:lnTo>
                <a:lnTo>
                  <a:pt x="390" y="80"/>
                </a:lnTo>
                <a:lnTo>
                  <a:pt x="405" y="85"/>
                </a:lnTo>
                <a:lnTo>
                  <a:pt x="405" y="85"/>
                </a:lnTo>
                <a:lnTo>
                  <a:pt x="405" y="88"/>
                </a:lnTo>
                <a:lnTo>
                  <a:pt x="403" y="90"/>
                </a:lnTo>
                <a:lnTo>
                  <a:pt x="400" y="94"/>
                </a:lnTo>
                <a:lnTo>
                  <a:pt x="400" y="94"/>
                </a:lnTo>
                <a:lnTo>
                  <a:pt x="390" y="100"/>
                </a:lnTo>
                <a:lnTo>
                  <a:pt x="386" y="103"/>
                </a:lnTo>
                <a:lnTo>
                  <a:pt x="411" y="112"/>
                </a:lnTo>
                <a:lnTo>
                  <a:pt x="410" y="123"/>
                </a:lnTo>
                <a:lnTo>
                  <a:pt x="435" y="133"/>
                </a:lnTo>
                <a:lnTo>
                  <a:pt x="435" y="133"/>
                </a:lnTo>
                <a:lnTo>
                  <a:pt x="435" y="135"/>
                </a:lnTo>
                <a:lnTo>
                  <a:pt x="433" y="139"/>
                </a:lnTo>
                <a:lnTo>
                  <a:pt x="431" y="144"/>
                </a:lnTo>
                <a:lnTo>
                  <a:pt x="431" y="144"/>
                </a:lnTo>
                <a:lnTo>
                  <a:pt x="426" y="149"/>
                </a:lnTo>
                <a:lnTo>
                  <a:pt x="422" y="154"/>
                </a:lnTo>
                <a:lnTo>
                  <a:pt x="421" y="157"/>
                </a:lnTo>
                <a:lnTo>
                  <a:pt x="421" y="158"/>
                </a:lnTo>
                <a:lnTo>
                  <a:pt x="423" y="159"/>
                </a:lnTo>
                <a:lnTo>
                  <a:pt x="423" y="159"/>
                </a:lnTo>
                <a:lnTo>
                  <a:pt x="462" y="167"/>
                </a:lnTo>
                <a:lnTo>
                  <a:pt x="482" y="175"/>
                </a:lnTo>
                <a:lnTo>
                  <a:pt x="482" y="175"/>
                </a:lnTo>
                <a:lnTo>
                  <a:pt x="465" y="198"/>
                </a:lnTo>
                <a:lnTo>
                  <a:pt x="448" y="220"/>
                </a:lnTo>
                <a:lnTo>
                  <a:pt x="433" y="245"/>
                </a:lnTo>
                <a:lnTo>
                  <a:pt x="433" y="245"/>
                </a:lnTo>
                <a:lnTo>
                  <a:pt x="415" y="273"/>
                </a:lnTo>
                <a:lnTo>
                  <a:pt x="395" y="304"/>
                </a:lnTo>
                <a:lnTo>
                  <a:pt x="377" y="333"/>
                </a:lnTo>
                <a:lnTo>
                  <a:pt x="372" y="343"/>
                </a:lnTo>
                <a:lnTo>
                  <a:pt x="371" y="346"/>
                </a:lnTo>
                <a:lnTo>
                  <a:pt x="371" y="350"/>
                </a:lnTo>
                <a:lnTo>
                  <a:pt x="371" y="350"/>
                </a:lnTo>
                <a:lnTo>
                  <a:pt x="371" y="354"/>
                </a:lnTo>
                <a:lnTo>
                  <a:pt x="372" y="358"/>
                </a:lnTo>
                <a:lnTo>
                  <a:pt x="375" y="361"/>
                </a:lnTo>
                <a:lnTo>
                  <a:pt x="376" y="363"/>
                </a:lnTo>
                <a:lnTo>
                  <a:pt x="376" y="364"/>
                </a:lnTo>
                <a:lnTo>
                  <a:pt x="373" y="371"/>
                </a:lnTo>
                <a:lnTo>
                  <a:pt x="373" y="371"/>
                </a:lnTo>
                <a:lnTo>
                  <a:pt x="366" y="388"/>
                </a:lnTo>
                <a:lnTo>
                  <a:pt x="361" y="400"/>
                </a:lnTo>
                <a:lnTo>
                  <a:pt x="356" y="416"/>
                </a:lnTo>
                <a:lnTo>
                  <a:pt x="351" y="434"/>
                </a:lnTo>
                <a:lnTo>
                  <a:pt x="347" y="452"/>
                </a:lnTo>
                <a:lnTo>
                  <a:pt x="346" y="472"/>
                </a:lnTo>
                <a:lnTo>
                  <a:pt x="346" y="494"/>
                </a:lnTo>
                <a:lnTo>
                  <a:pt x="346" y="494"/>
                </a:lnTo>
                <a:lnTo>
                  <a:pt x="347" y="512"/>
                </a:lnTo>
                <a:lnTo>
                  <a:pt x="347" y="527"/>
                </a:lnTo>
                <a:lnTo>
                  <a:pt x="347" y="539"/>
                </a:lnTo>
                <a:lnTo>
                  <a:pt x="348" y="547"/>
                </a:lnTo>
                <a:lnTo>
                  <a:pt x="350" y="555"/>
                </a:lnTo>
                <a:lnTo>
                  <a:pt x="353" y="560"/>
                </a:lnTo>
                <a:lnTo>
                  <a:pt x="360" y="566"/>
                </a:lnTo>
                <a:lnTo>
                  <a:pt x="370" y="572"/>
                </a:lnTo>
                <a:lnTo>
                  <a:pt x="370" y="572"/>
                </a:lnTo>
                <a:lnTo>
                  <a:pt x="382" y="579"/>
                </a:lnTo>
                <a:lnTo>
                  <a:pt x="397" y="584"/>
                </a:lnTo>
                <a:lnTo>
                  <a:pt x="412" y="589"/>
                </a:lnTo>
                <a:lnTo>
                  <a:pt x="428" y="594"/>
                </a:lnTo>
                <a:lnTo>
                  <a:pt x="453" y="599"/>
                </a:lnTo>
                <a:lnTo>
                  <a:pt x="465" y="601"/>
                </a:lnTo>
                <a:lnTo>
                  <a:pt x="16" y="924"/>
                </a:lnTo>
                <a:lnTo>
                  <a:pt x="16" y="924"/>
                </a:lnTo>
                <a:lnTo>
                  <a:pt x="11" y="919"/>
                </a:lnTo>
                <a:lnTo>
                  <a:pt x="6" y="917"/>
                </a:lnTo>
                <a:lnTo>
                  <a:pt x="4" y="917"/>
                </a:lnTo>
                <a:lnTo>
                  <a:pt x="2" y="918"/>
                </a:lnTo>
                <a:lnTo>
                  <a:pt x="2" y="918"/>
                </a:lnTo>
                <a:lnTo>
                  <a:pt x="0" y="919"/>
                </a:lnTo>
                <a:lnTo>
                  <a:pt x="0" y="922"/>
                </a:lnTo>
                <a:lnTo>
                  <a:pt x="2" y="928"/>
                </a:lnTo>
                <a:lnTo>
                  <a:pt x="4" y="936"/>
                </a:lnTo>
                <a:lnTo>
                  <a:pt x="4" y="936"/>
                </a:lnTo>
                <a:lnTo>
                  <a:pt x="2" y="942"/>
                </a:lnTo>
                <a:lnTo>
                  <a:pt x="0" y="946"/>
                </a:lnTo>
                <a:lnTo>
                  <a:pt x="2" y="947"/>
                </a:lnTo>
                <a:lnTo>
                  <a:pt x="2" y="948"/>
                </a:lnTo>
                <a:lnTo>
                  <a:pt x="2" y="948"/>
                </a:lnTo>
                <a:lnTo>
                  <a:pt x="11" y="947"/>
                </a:lnTo>
                <a:lnTo>
                  <a:pt x="11" y="947"/>
                </a:lnTo>
                <a:lnTo>
                  <a:pt x="13" y="948"/>
                </a:lnTo>
                <a:lnTo>
                  <a:pt x="14" y="949"/>
                </a:lnTo>
                <a:lnTo>
                  <a:pt x="15" y="951"/>
                </a:lnTo>
                <a:lnTo>
                  <a:pt x="16" y="949"/>
                </a:lnTo>
                <a:lnTo>
                  <a:pt x="21" y="947"/>
                </a:lnTo>
                <a:lnTo>
                  <a:pt x="21" y="947"/>
                </a:lnTo>
                <a:lnTo>
                  <a:pt x="26" y="942"/>
                </a:lnTo>
                <a:lnTo>
                  <a:pt x="29" y="937"/>
                </a:lnTo>
                <a:lnTo>
                  <a:pt x="29" y="932"/>
                </a:lnTo>
                <a:lnTo>
                  <a:pt x="481" y="606"/>
                </a:lnTo>
                <a:lnTo>
                  <a:pt x="481" y="606"/>
                </a:lnTo>
                <a:lnTo>
                  <a:pt x="501" y="614"/>
                </a:lnTo>
                <a:lnTo>
                  <a:pt x="517" y="620"/>
                </a:lnTo>
                <a:lnTo>
                  <a:pt x="531" y="626"/>
                </a:lnTo>
                <a:lnTo>
                  <a:pt x="531" y="626"/>
                </a:lnTo>
                <a:lnTo>
                  <a:pt x="574" y="647"/>
                </a:lnTo>
                <a:lnTo>
                  <a:pt x="574" y="647"/>
                </a:lnTo>
                <a:lnTo>
                  <a:pt x="578" y="647"/>
                </a:lnTo>
                <a:lnTo>
                  <a:pt x="583" y="647"/>
                </a:lnTo>
                <a:lnTo>
                  <a:pt x="584" y="648"/>
                </a:lnTo>
                <a:lnTo>
                  <a:pt x="584" y="650"/>
                </a:lnTo>
                <a:lnTo>
                  <a:pt x="582" y="652"/>
                </a:lnTo>
                <a:lnTo>
                  <a:pt x="576" y="656"/>
                </a:lnTo>
                <a:lnTo>
                  <a:pt x="576" y="656"/>
                </a:lnTo>
                <a:lnTo>
                  <a:pt x="569" y="658"/>
                </a:lnTo>
                <a:lnTo>
                  <a:pt x="563" y="660"/>
                </a:lnTo>
                <a:lnTo>
                  <a:pt x="556" y="661"/>
                </a:lnTo>
                <a:lnTo>
                  <a:pt x="553" y="662"/>
                </a:lnTo>
                <a:lnTo>
                  <a:pt x="551" y="663"/>
                </a:lnTo>
                <a:lnTo>
                  <a:pt x="549" y="667"/>
                </a:lnTo>
                <a:lnTo>
                  <a:pt x="549" y="672"/>
                </a:lnTo>
                <a:lnTo>
                  <a:pt x="549" y="672"/>
                </a:lnTo>
                <a:lnTo>
                  <a:pt x="551" y="685"/>
                </a:lnTo>
                <a:lnTo>
                  <a:pt x="552" y="700"/>
                </a:lnTo>
                <a:lnTo>
                  <a:pt x="552" y="716"/>
                </a:lnTo>
                <a:lnTo>
                  <a:pt x="552" y="725"/>
                </a:lnTo>
                <a:lnTo>
                  <a:pt x="549" y="736"/>
                </a:lnTo>
                <a:lnTo>
                  <a:pt x="549" y="736"/>
                </a:lnTo>
                <a:lnTo>
                  <a:pt x="539" y="785"/>
                </a:lnTo>
                <a:lnTo>
                  <a:pt x="539" y="785"/>
                </a:lnTo>
                <a:lnTo>
                  <a:pt x="538" y="790"/>
                </a:lnTo>
                <a:lnTo>
                  <a:pt x="537" y="792"/>
                </a:lnTo>
                <a:lnTo>
                  <a:pt x="531" y="795"/>
                </a:lnTo>
                <a:lnTo>
                  <a:pt x="531" y="795"/>
                </a:lnTo>
                <a:lnTo>
                  <a:pt x="519" y="800"/>
                </a:lnTo>
                <a:lnTo>
                  <a:pt x="513" y="801"/>
                </a:lnTo>
                <a:lnTo>
                  <a:pt x="513" y="801"/>
                </a:lnTo>
                <a:lnTo>
                  <a:pt x="462" y="787"/>
                </a:lnTo>
                <a:lnTo>
                  <a:pt x="426" y="780"/>
                </a:lnTo>
                <a:lnTo>
                  <a:pt x="411" y="778"/>
                </a:lnTo>
                <a:lnTo>
                  <a:pt x="406" y="777"/>
                </a:lnTo>
                <a:lnTo>
                  <a:pt x="403" y="778"/>
                </a:lnTo>
                <a:lnTo>
                  <a:pt x="403" y="778"/>
                </a:lnTo>
                <a:lnTo>
                  <a:pt x="398" y="781"/>
                </a:lnTo>
                <a:lnTo>
                  <a:pt x="393" y="783"/>
                </a:lnTo>
                <a:lnTo>
                  <a:pt x="386" y="791"/>
                </a:lnTo>
                <a:lnTo>
                  <a:pt x="378" y="800"/>
                </a:lnTo>
                <a:lnTo>
                  <a:pt x="378" y="800"/>
                </a:lnTo>
                <a:lnTo>
                  <a:pt x="448" y="820"/>
                </a:lnTo>
                <a:lnTo>
                  <a:pt x="496" y="833"/>
                </a:lnTo>
                <a:lnTo>
                  <a:pt x="511" y="839"/>
                </a:lnTo>
                <a:lnTo>
                  <a:pt x="514" y="842"/>
                </a:lnTo>
                <a:lnTo>
                  <a:pt x="516" y="843"/>
                </a:lnTo>
                <a:lnTo>
                  <a:pt x="516" y="843"/>
                </a:lnTo>
                <a:lnTo>
                  <a:pt x="511" y="858"/>
                </a:lnTo>
                <a:lnTo>
                  <a:pt x="508" y="867"/>
                </a:lnTo>
                <a:lnTo>
                  <a:pt x="507" y="873"/>
                </a:lnTo>
                <a:lnTo>
                  <a:pt x="507" y="888"/>
                </a:lnTo>
                <a:lnTo>
                  <a:pt x="507" y="888"/>
                </a:lnTo>
                <a:lnTo>
                  <a:pt x="496" y="889"/>
                </a:lnTo>
                <a:lnTo>
                  <a:pt x="486" y="891"/>
                </a:lnTo>
                <a:lnTo>
                  <a:pt x="477" y="893"/>
                </a:lnTo>
                <a:lnTo>
                  <a:pt x="477" y="893"/>
                </a:lnTo>
                <a:lnTo>
                  <a:pt x="465" y="892"/>
                </a:lnTo>
                <a:lnTo>
                  <a:pt x="436" y="887"/>
                </a:lnTo>
                <a:lnTo>
                  <a:pt x="352" y="872"/>
                </a:lnTo>
                <a:lnTo>
                  <a:pt x="269" y="857"/>
                </a:lnTo>
                <a:lnTo>
                  <a:pt x="241" y="853"/>
                </a:lnTo>
                <a:lnTo>
                  <a:pt x="229" y="852"/>
                </a:lnTo>
                <a:lnTo>
                  <a:pt x="229" y="852"/>
                </a:lnTo>
                <a:lnTo>
                  <a:pt x="210" y="867"/>
                </a:lnTo>
                <a:lnTo>
                  <a:pt x="200" y="876"/>
                </a:lnTo>
                <a:lnTo>
                  <a:pt x="196" y="881"/>
                </a:lnTo>
                <a:lnTo>
                  <a:pt x="196" y="882"/>
                </a:lnTo>
                <a:lnTo>
                  <a:pt x="197" y="883"/>
                </a:lnTo>
                <a:lnTo>
                  <a:pt x="197" y="883"/>
                </a:lnTo>
                <a:lnTo>
                  <a:pt x="207" y="886"/>
                </a:lnTo>
                <a:lnTo>
                  <a:pt x="236" y="893"/>
                </a:lnTo>
                <a:lnTo>
                  <a:pt x="335" y="916"/>
                </a:lnTo>
                <a:lnTo>
                  <a:pt x="634" y="981"/>
                </a:lnTo>
                <a:lnTo>
                  <a:pt x="935" y="1045"/>
                </a:lnTo>
                <a:lnTo>
                  <a:pt x="1036" y="1067"/>
                </a:lnTo>
                <a:lnTo>
                  <a:pt x="1076" y="1074"/>
                </a:lnTo>
                <a:lnTo>
                  <a:pt x="1076" y="1074"/>
                </a:lnTo>
                <a:lnTo>
                  <a:pt x="1082" y="1074"/>
                </a:lnTo>
                <a:lnTo>
                  <a:pt x="1087" y="1074"/>
                </a:lnTo>
                <a:lnTo>
                  <a:pt x="1108" y="1067"/>
                </a:lnTo>
                <a:lnTo>
                  <a:pt x="1108" y="1067"/>
                </a:lnTo>
                <a:lnTo>
                  <a:pt x="1131" y="1058"/>
                </a:lnTo>
                <a:lnTo>
                  <a:pt x="1136" y="1055"/>
                </a:lnTo>
                <a:lnTo>
                  <a:pt x="1136" y="1055"/>
                </a:lnTo>
                <a:lnTo>
                  <a:pt x="1142" y="1053"/>
                </a:lnTo>
                <a:lnTo>
                  <a:pt x="1156" y="1045"/>
                </a:lnTo>
                <a:lnTo>
                  <a:pt x="1163" y="1042"/>
                </a:lnTo>
                <a:lnTo>
                  <a:pt x="1171" y="1036"/>
                </a:lnTo>
                <a:lnTo>
                  <a:pt x="1176" y="1031"/>
                </a:lnTo>
                <a:lnTo>
                  <a:pt x="1180" y="1024"/>
                </a:lnTo>
                <a:lnTo>
                  <a:pt x="1180" y="1024"/>
                </a:lnTo>
                <a:lnTo>
                  <a:pt x="1182" y="1014"/>
                </a:lnTo>
                <a:lnTo>
                  <a:pt x="1183" y="1011"/>
                </a:lnTo>
                <a:lnTo>
                  <a:pt x="1182" y="1009"/>
                </a:lnTo>
                <a:lnTo>
                  <a:pt x="1181" y="1008"/>
                </a:lnTo>
                <a:lnTo>
                  <a:pt x="1175" y="1008"/>
                </a:lnTo>
                <a:lnTo>
                  <a:pt x="1175" y="1008"/>
                </a:lnTo>
                <a:lnTo>
                  <a:pt x="1163" y="1008"/>
                </a:lnTo>
                <a:lnTo>
                  <a:pt x="1150" y="1007"/>
                </a:lnTo>
                <a:lnTo>
                  <a:pt x="1131" y="1004"/>
                </a:lnTo>
                <a:lnTo>
                  <a:pt x="1103" y="997"/>
                </a:lnTo>
                <a:lnTo>
                  <a:pt x="1103" y="997"/>
                </a:lnTo>
                <a:lnTo>
                  <a:pt x="848" y="921"/>
                </a:lnTo>
                <a:lnTo>
                  <a:pt x="848" y="921"/>
                </a:lnTo>
                <a:lnTo>
                  <a:pt x="849" y="914"/>
                </a:lnTo>
                <a:lnTo>
                  <a:pt x="849" y="909"/>
                </a:lnTo>
                <a:lnTo>
                  <a:pt x="849" y="907"/>
                </a:lnTo>
                <a:lnTo>
                  <a:pt x="848" y="906"/>
                </a:lnTo>
                <a:lnTo>
                  <a:pt x="848" y="906"/>
                </a:lnTo>
                <a:lnTo>
                  <a:pt x="820" y="882"/>
                </a:lnTo>
                <a:lnTo>
                  <a:pt x="803" y="866"/>
                </a:lnTo>
                <a:lnTo>
                  <a:pt x="791" y="858"/>
                </a:lnTo>
                <a:lnTo>
                  <a:pt x="791" y="858"/>
                </a:lnTo>
                <a:lnTo>
                  <a:pt x="782" y="851"/>
                </a:lnTo>
                <a:lnTo>
                  <a:pt x="764" y="836"/>
                </a:lnTo>
                <a:lnTo>
                  <a:pt x="739" y="815"/>
                </a:lnTo>
                <a:lnTo>
                  <a:pt x="739" y="815"/>
                </a:lnTo>
                <a:lnTo>
                  <a:pt x="737" y="782"/>
                </a:lnTo>
                <a:lnTo>
                  <a:pt x="734" y="753"/>
                </a:lnTo>
                <a:lnTo>
                  <a:pt x="730" y="727"/>
                </a:lnTo>
                <a:lnTo>
                  <a:pt x="730" y="727"/>
                </a:lnTo>
                <a:lnTo>
                  <a:pt x="724" y="697"/>
                </a:lnTo>
                <a:lnTo>
                  <a:pt x="719" y="661"/>
                </a:lnTo>
                <a:lnTo>
                  <a:pt x="712" y="616"/>
                </a:lnTo>
                <a:lnTo>
                  <a:pt x="712" y="616"/>
                </a:lnTo>
                <a:lnTo>
                  <a:pt x="705" y="607"/>
                </a:lnTo>
                <a:lnTo>
                  <a:pt x="695" y="592"/>
                </a:lnTo>
                <a:lnTo>
                  <a:pt x="682" y="571"/>
                </a:lnTo>
                <a:lnTo>
                  <a:pt x="677" y="560"/>
                </a:lnTo>
                <a:lnTo>
                  <a:pt x="677" y="560"/>
                </a:lnTo>
                <a:lnTo>
                  <a:pt x="678" y="552"/>
                </a:lnTo>
                <a:lnTo>
                  <a:pt x="680" y="541"/>
                </a:lnTo>
                <a:lnTo>
                  <a:pt x="683" y="524"/>
                </a:lnTo>
                <a:lnTo>
                  <a:pt x="683" y="524"/>
                </a:lnTo>
                <a:lnTo>
                  <a:pt x="684" y="502"/>
                </a:lnTo>
                <a:lnTo>
                  <a:pt x="685" y="484"/>
                </a:lnTo>
                <a:lnTo>
                  <a:pt x="685" y="476"/>
                </a:lnTo>
                <a:lnTo>
                  <a:pt x="684" y="471"/>
                </a:lnTo>
                <a:lnTo>
                  <a:pt x="682" y="466"/>
                </a:lnTo>
                <a:lnTo>
                  <a:pt x="678" y="465"/>
                </a:lnTo>
                <a:lnTo>
                  <a:pt x="678" y="465"/>
                </a:lnTo>
                <a:lnTo>
                  <a:pt x="667" y="464"/>
                </a:lnTo>
                <a:lnTo>
                  <a:pt x="655" y="465"/>
                </a:lnTo>
                <a:lnTo>
                  <a:pt x="643" y="467"/>
                </a:lnTo>
                <a:lnTo>
                  <a:pt x="628" y="467"/>
                </a:lnTo>
                <a:lnTo>
                  <a:pt x="607" y="467"/>
                </a:lnTo>
                <a:lnTo>
                  <a:pt x="607" y="467"/>
                </a:lnTo>
                <a:lnTo>
                  <a:pt x="598" y="464"/>
                </a:lnTo>
                <a:lnTo>
                  <a:pt x="591" y="461"/>
                </a:lnTo>
                <a:lnTo>
                  <a:pt x="583" y="461"/>
                </a:lnTo>
                <a:lnTo>
                  <a:pt x="583" y="461"/>
                </a:lnTo>
                <a:lnTo>
                  <a:pt x="558" y="464"/>
                </a:lnTo>
                <a:lnTo>
                  <a:pt x="543" y="435"/>
                </a:lnTo>
                <a:lnTo>
                  <a:pt x="543" y="435"/>
                </a:lnTo>
                <a:lnTo>
                  <a:pt x="554" y="419"/>
                </a:lnTo>
                <a:lnTo>
                  <a:pt x="562" y="405"/>
                </a:lnTo>
                <a:lnTo>
                  <a:pt x="567" y="394"/>
                </a:lnTo>
                <a:lnTo>
                  <a:pt x="567" y="394"/>
                </a:lnTo>
                <a:lnTo>
                  <a:pt x="579" y="359"/>
                </a:lnTo>
                <a:lnTo>
                  <a:pt x="587" y="340"/>
                </a:lnTo>
                <a:lnTo>
                  <a:pt x="589" y="334"/>
                </a:lnTo>
                <a:lnTo>
                  <a:pt x="592" y="331"/>
                </a:lnTo>
                <a:lnTo>
                  <a:pt x="592" y="331"/>
                </a:lnTo>
                <a:lnTo>
                  <a:pt x="601" y="321"/>
                </a:lnTo>
                <a:lnTo>
                  <a:pt x="618" y="300"/>
                </a:lnTo>
                <a:lnTo>
                  <a:pt x="640" y="270"/>
                </a:lnTo>
                <a:lnTo>
                  <a:pt x="640" y="270"/>
                </a:lnTo>
                <a:lnTo>
                  <a:pt x="793" y="385"/>
                </a:lnTo>
                <a:lnTo>
                  <a:pt x="793" y="385"/>
                </a:lnTo>
                <a:lnTo>
                  <a:pt x="803" y="391"/>
                </a:lnTo>
                <a:lnTo>
                  <a:pt x="819" y="400"/>
                </a:lnTo>
                <a:lnTo>
                  <a:pt x="840" y="411"/>
                </a:lnTo>
                <a:lnTo>
                  <a:pt x="840" y="411"/>
                </a:lnTo>
                <a:lnTo>
                  <a:pt x="840" y="410"/>
                </a:lnTo>
                <a:lnTo>
                  <a:pt x="840" y="409"/>
                </a:lnTo>
                <a:lnTo>
                  <a:pt x="844" y="410"/>
                </a:lnTo>
                <a:lnTo>
                  <a:pt x="854" y="414"/>
                </a:lnTo>
                <a:lnTo>
                  <a:pt x="854" y="414"/>
                </a:lnTo>
                <a:lnTo>
                  <a:pt x="879" y="426"/>
                </a:lnTo>
                <a:lnTo>
                  <a:pt x="896" y="434"/>
                </a:lnTo>
                <a:lnTo>
                  <a:pt x="896" y="434"/>
                </a:lnTo>
                <a:lnTo>
                  <a:pt x="904" y="437"/>
                </a:lnTo>
                <a:lnTo>
                  <a:pt x="914" y="446"/>
                </a:lnTo>
                <a:lnTo>
                  <a:pt x="925" y="456"/>
                </a:lnTo>
                <a:lnTo>
                  <a:pt x="1051" y="695"/>
                </a:lnTo>
                <a:lnTo>
                  <a:pt x="1051" y="695"/>
                </a:lnTo>
                <a:lnTo>
                  <a:pt x="1050" y="697"/>
                </a:lnTo>
                <a:lnTo>
                  <a:pt x="1046" y="702"/>
                </a:lnTo>
                <a:lnTo>
                  <a:pt x="1044" y="705"/>
                </a:lnTo>
                <a:lnTo>
                  <a:pt x="1044" y="707"/>
                </a:lnTo>
                <a:lnTo>
                  <a:pt x="1044" y="710"/>
                </a:lnTo>
                <a:lnTo>
                  <a:pt x="1046" y="712"/>
                </a:lnTo>
                <a:lnTo>
                  <a:pt x="1046" y="712"/>
                </a:lnTo>
                <a:lnTo>
                  <a:pt x="1052" y="715"/>
                </a:lnTo>
                <a:lnTo>
                  <a:pt x="1057" y="716"/>
                </a:lnTo>
                <a:lnTo>
                  <a:pt x="1062" y="716"/>
                </a:lnTo>
                <a:lnTo>
                  <a:pt x="1077" y="721"/>
                </a:lnTo>
                <a:lnTo>
                  <a:pt x="1077" y="721"/>
                </a:lnTo>
                <a:lnTo>
                  <a:pt x="1080" y="715"/>
                </a:lnTo>
                <a:lnTo>
                  <a:pt x="1081" y="710"/>
                </a:lnTo>
                <a:lnTo>
                  <a:pt x="1081" y="703"/>
                </a:lnTo>
                <a:lnTo>
                  <a:pt x="1081" y="703"/>
                </a:lnTo>
                <a:close/>
                <a:moveTo>
                  <a:pt x="755" y="932"/>
                </a:moveTo>
                <a:lnTo>
                  <a:pt x="1009" y="1026"/>
                </a:lnTo>
                <a:lnTo>
                  <a:pt x="740" y="961"/>
                </a:lnTo>
                <a:lnTo>
                  <a:pt x="740" y="961"/>
                </a:lnTo>
                <a:lnTo>
                  <a:pt x="748" y="956"/>
                </a:lnTo>
                <a:lnTo>
                  <a:pt x="754" y="949"/>
                </a:lnTo>
                <a:lnTo>
                  <a:pt x="759" y="944"/>
                </a:lnTo>
                <a:lnTo>
                  <a:pt x="759" y="944"/>
                </a:lnTo>
                <a:lnTo>
                  <a:pt x="760" y="942"/>
                </a:lnTo>
                <a:lnTo>
                  <a:pt x="762" y="939"/>
                </a:lnTo>
                <a:lnTo>
                  <a:pt x="759" y="936"/>
                </a:lnTo>
                <a:lnTo>
                  <a:pt x="757" y="933"/>
                </a:lnTo>
                <a:lnTo>
                  <a:pt x="755" y="932"/>
                </a:lnTo>
                <a:lnTo>
                  <a:pt x="755" y="9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FA92C71-8C2E-449A-9377-C611C0396899}"/>
              </a:ext>
            </a:extLst>
          </p:cNvPr>
          <p:cNvSpPr>
            <a:spLocks/>
          </p:cNvSpPr>
          <p:nvPr/>
        </p:nvSpPr>
        <p:spPr bwMode="auto">
          <a:xfrm>
            <a:off x="6008306" y="1449757"/>
            <a:ext cx="1616755" cy="695766"/>
          </a:xfrm>
          <a:custGeom>
            <a:avLst/>
            <a:gdLst>
              <a:gd name="T0" fmla="*/ 881 w 1931"/>
              <a:gd name="T1" fmla="*/ 17 h 831"/>
              <a:gd name="T2" fmla="*/ 852 w 1931"/>
              <a:gd name="T3" fmla="*/ 82 h 831"/>
              <a:gd name="T4" fmla="*/ 860 w 1931"/>
              <a:gd name="T5" fmla="*/ 111 h 831"/>
              <a:gd name="T6" fmla="*/ 857 w 1931"/>
              <a:gd name="T7" fmla="*/ 137 h 831"/>
              <a:gd name="T8" fmla="*/ 811 w 1931"/>
              <a:gd name="T9" fmla="*/ 175 h 831"/>
              <a:gd name="T10" fmla="*/ 756 w 1931"/>
              <a:gd name="T11" fmla="*/ 192 h 831"/>
              <a:gd name="T12" fmla="*/ 654 w 1931"/>
              <a:gd name="T13" fmla="*/ 318 h 831"/>
              <a:gd name="T14" fmla="*/ 617 w 1931"/>
              <a:gd name="T15" fmla="*/ 371 h 831"/>
              <a:gd name="T16" fmla="*/ 585 w 1931"/>
              <a:gd name="T17" fmla="*/ 457 h 831"/>
              <a:gd name="T18" fmla="*/ 21 w 1931"/>
              <a:gd name="T19" fmla="*/ 588 h 831"/>
              <a:gd name="T20" fmla="*/ 19 w 1931"/>
              <a:gd name="T21" fmla="*/ 604 h 831"/>
              <a:gd name="T22" fmla="*/ 48 w 1931"/>
              <a:gd name="T23" fmla="*/ 602 h 831"/>
              <a:gd name="T24" fmla="*/ 574 w 1931"/>
              <a:gd name="T25" fmla="*/ 519 h 831"/>
              <a:gd name="T26" fmla="*/ 607 w 1931"/>
              <a:gd name="T27" fmla="*/ 539 h 831"/>
              <a:gd name="T28" fmla="*/ 662 w 1931"/>
              <a:gd name="T29" fmla="*/ 517 h 831"/>
              <a:gd name="T30" fmla="*/ 674 w 1931"/>
              <a:gd name="T31" fmla="*/ 473 h 831"/>
              <a:gd name="T32" fmla="*/ 659 w 1931"/>
              <a:gd name="T33" fmla="*/ 416 h 831"/>
              <a:gd name="T34" fmla="*/ 676 w 1931"/>
              <a:gd name="T35" fmla="*/ 363 h 831"/>
              <a:gd name="T36" fmla="*/ 769 w 1931"/>
              <a:gd name="T37" fmla="*/ 316 h 831"/>
              <a:gd name="T38" fmla="*/ 769 w 1931"/>
              <a:gd name="T39" fmla="*/ 447 h 831"/>
              <a:gd name="T40" fmla="*/ 764 w 1931"/>
              <a:gd name="T41" fmla="*/ 542 h 831"/>
              <a:gd name="T42" fmla="*/ 801 w 1931"/>
              <a:gd name="T43" fmla="*/ 608 h 831"/>
              <a:gd name="T44" fmla="*/ 864 w 1931"/>
              <a:gd name="T45" fmla="*/ 640 h 831"/>
              <a:gd name="T46" fmla="*/ 1087 w 1931"/>
              <a:gd name="T47" fmla="*/ 685 h 831"/>
              <a:gd name="T48" fmla="*/ 1283 w 1931"/>
              <a:gd name="T49" fmla="*/ 774 h 831"/>
              <a:gd name="T50" fmla="*/ 1358 w 1931"/>
              <a:gd name="T51" fmla="*/ 806 h 831"/>
              <a:gd name="T52" fmla="*/ 1404 w 1931"/>
              <a:gd name="T53" fmla="*/ 764 h 831"/>
              <a:gd name="T54" fmla="*/ 1611 w 1931"/>
              <a:gd name="T55" fmla="*/ 814 h 831"/>
              <a:gd name="T56" fmla="*/ 1644 w 1931"/>
              <a:gd name="T57" fmla="*/ 831 h 831"/>
              <a:gd name="T58" fmla="*/ 1672 w 1931"/>
              <a:gd name="T59" fmla="*/ 814 h 831"/>
              <a:gd name="T60" fmla="*/ 1691 w 1931"/>
              <a:gd name="T61" fmla="*/ 754 h 831"/>
              <a:gd name="T62" fmla="*/ 1667 w 1931"/>
              <a:gd name="T63" fmla="*/ 746 h 831"/>
              <a:gd name="T64" fmla="*/ 1619 w 1931"/>
              <a:gd name="T65" fmla="*/ 743 h 831"/>
              <a:gd name="T66" fmla="*/ 1524 w 1931"/>
              <a:gd name="T67" fmla="*/ 705 h 831"/>
              <a:gd name="T68" fmla="*/ 1434 w 1931"/>
              <a:gd name="T69" fmla="*/ 665 h 831"/>
              <a:gd name="T70" fmla="*/ 1317 w 1931"/>
              <a:gd name="T71" fmla="*/ 613 h 831"/>
              <a:gd name="T72" fmla="*/ 1007 w 1931"/>
              <a:gd name="T73" fmla="*/ 449 h 831"/>
              <a:gd name="T74" fmla="*/ 971 w 1931"/>
              <a:gd name="T75" fmla="*/ 399 h 831"/>
              <a:gd name="T76" fmla="*/ 981 w 1931"/>
              <a:gd name="T77" fmla="*/ 339 h 831"/>
              <a:gd name="T78" fmla="*/ 1055 w 1931"/>
              <a:gd name="T79" fmla="*/ 278 h 831"/>
              <a:gd name="T80" fmla="*/ 1072 w 1931"/>
              <a:gd name="T81" fmla="*/ 291 h 831"/>
              <a:gd name="T82" fmla="*/ 1080 w 1931"/>
              <a:gd name="T83" fmla="*/ 317 h 831"/>
              <a:gd name="T84" fmla="*/ 1093 w 1931"/>
              <a:gd name="T85" fmla="*/ 343 h 831"/>
              <a:gd name="T86" fmla="*/ 1143 w 1931"/>
              <a:gd name="T87" fmla="*/ 361 h 831"/>
              <a:gd name="T88" fmla="*/ 1199 w 1931"/>
              <a:gd name="T89" fmla="*/ 354 h 831"/>
              <a:gd name="T90" fmla="*/ 1349 w 1931"/>
              <a:gd name="T91" fmla="*/ 369 h 831"/>
              <a:gd name="T92" fmla="*/ 1928 w 1931"/>
              <a:gd name="T93" fmla="*/ 416 h 831"/>
              <a:gd name="T94" fmla="*/ 1906 w 1931"/>
              <a:gd name="T95" fmla="*/ 407 h 831"/>
              <a:gd name="T96" fmla="*/ 1169 w 1931"/>
              <a:gd name="T97" fmla="*/ 273 h 831"/>
              <a:gd name="T98" fmla="*/ 1156 w 1931"/>
              <a:gd name="T99" fmla="*/ 248 h 831"/>
              <a:gd name="T100" fmla="*/ 1047 w 1931"/>
              <a:gd name="T101" fmla="*/ 187 h 831"/>
              <a:gd name="T102" fmla="*/ 1041 w 1931"/>
              <a:gd name="T103" fmla="*/ 135 h 831"/>
              <a:gd name="T104" fmla="*/ 1026 w 1931"/>
              <a:gd name="T105" fmla="*/ 93 h 831"/>
              <a:gd name="T106" fmla="*/ 1023 w 1931"/>
              <a:gd name="T107" fmla="*/ 51 h 831"/>
              <a:gd name="T108" fmla="*/ 970 w 1931"/>
              <a:gd name="T109" fmla="*/ 4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31" h="831">
                <a:moveTo>
                  <a:pt x="929" y="4"/>
                </a:moveTo>
                <a:lnTo>
                  <a:pt x="929" y="4"/>
                </a:lnTo>
                <a:lnTo>
                  <a:pt x="920" y="7"/>
                </a:lnTo>
                <a:lnTo>
                  <a:pt x="911" y="9"/>
                </a:lnTo>
                <a:lnTo>
                  <a:pt x="896" y="10"/>
                </a:lnTo>
                <a:lnTo>
                  <a:pt x="889" y="12"/>
                </a:lnTo>
                <a:lnTo>
                  <a:pt x="881" y="17"/>
                </a:lnTo>
                <a:lnTo>
                  <a:pt x="874" y="25"/>
                </a:lnTo>
                <a:lnTo>
                  <a:pt x="866" y="37"/>
                </a:lnTo>
                <a:lnTo>
                  <a:pt x="866" y="37"/>
                </a:lnTo>
                <a:lnTo>
                  <a:pt x="859" y="52"/>
                </a:lnTo>
                <a:lnTo>
                  <a:pt x="855" y="63"/>
                </a:lnTo>
                <a:lnTo>
                  <a:pt x="852" y="75"/>
                </a:lnTo>
                <a:lnTo>
                  <a:pt x="852" y="82"/>
                </a:lnTo>
                <a:lnTo>
                  <a:pt x="852" y="90"/>
                </a:lnTo>
                <a:lnTo>
                  <a:pt x="854" y="96"/>
                </a:lnTo>
                <a:lnTo>
                  <a:pt x="855" y="103"/>
                </a:lnTo>
                <a:lnTo>
                  <a:pt x="855" y="103"/>
                </a:lnTo>
                <a:lnTo>
                  <a:pt x="856" y="106"/>
                </a:lnTo>
                <a:lnTo>
                  <a:pt x="857" y="107"/>
                </a:lnTo>
                <a:lnTo>
                  <a:pt x="860" y="111"/>
                </a:lnTo>
                <a:lnTo>
                  <a:pt x="861" y="112"/>
                </a:lnTo>
                <a:lnTo>
                  <a:pt x="861" y="115"/>
                </a:lnTo>
                <a:lnTo>
                  <a:pt x="861" y="117"/>
                </a:lnTo>
                <a:lnTo>
                  <a:pt x="860" y="122"/>
                </a:lnTo>
                <a:lnTo>
                  <a:pt x="860" y="122"/>
                </a:lnTo>
                <a:lnTo>
                  <a:pt x="859" y="130"/>
                </a:lnTo>
                <a:lnTo>
                  <a:pt x="857" y="137"/>
                </a:lnTo>
                <a:lnTo>
                  <a:pt x="857" y="142"/>
                </a:lnTo>
                <a:lnTo>
                  <a:pt x="855" y="148"/>
                </a:lnTo>
                <a:lnTo>
                  <a:pt x="855" y="148"/>
                </a:lnTo>
                <a:lnTo>
                  <a:pt x="849" y="155"/>
                </a:lnTo>
                <a:lnTo>
                  <a:pt x="836" y="163"/>
                </a:lnTo>
                <a:lnTo>
                  <a:pt x="820" y="171"/>
                </a:lnTo>
                <a:lnTo>
                  <a:pt x="811" y="175"/>
                </a:lnTo>
                <a:lnTo>
                  <a:pt x="803" y="177"/>
                </a:lnTo>
                <a:lnTo>
                  <a:pt x="803" y="177"/>
                </a:lnTo>
                <a:lnTo>
                  <a:pt x="786" y="180"/>
                </a:lnTo>
                <a:lnTo>
                  <a:pt x="774" y="182"/>
                </a:lnTo>
                <a:lnTo>
                  <a:pt x="768" y="185"/>
                </a:lnTo>
                <a:lnTo>
                  <a:pt x="763" y="187"/>
                </a:lnTo>
                <a:lnTo>
                  <a:pt x="756" y="192"/>
                </a:lnTo>
                <a:lnTo>
                  <a:pt x="750" y="197"/>
                </a:lnTo>
                <a:lnTo>
                  <a:pt x="750" y="197"/>
                </a:lnTo>
                <a:lnTo>
                  <a:pt x="724" y="225"/>
                </a:lnTo>
                <a:lnTo>
                  <a:pt x="706" y="244"/>
                </a:lnTo>
                <a:lnTo>
                  <a:pt x="688" y="271"/>
                </a:lnTo>
                <a:lnTo>
                  <a:pt x="688" y="271"/>
                </a:lnTo>
                <a:lnTo>
                  <a:pt x="654" y="318"/>
                </a:lnTo>
                <a:lnTo>
                  <a:pt x="644" y="333"/>
                </a:lnTo>
                <a:lnTo>
                  <a:pt x="635" y="344"/>
                </a:lnTo>
                <a:lnTo>
                  <a:pt x="635" y="344"/>
                </a:lnTo>
                <a:lnTo>
                  <a:pt x="623" y="357"/>
                </a:lnTo>
                <a:lnTo>
                  <a:pt x="620" y="363"/>
                </a:lnTo>
                <a:lnTo>
                  <a:pt x="617" y="371"/>
                </a:lnTo>
                <a:lnTo>
                  <a:pt x="617" y="371"/>
                </a:lnTo>
                <a:lnTo>
                  <a:pt x="612" y="386"/>
                </a:lnTo>
                <a:lnTo>
                  <a:pt x="607" y="404"/>
                </a:lnTo>
                <a:lnTo>
                  <a:pt x="598" y="433"/>
                </a:lnTo>
                <a:lnTo>
                  <a:pt x="598" y="433"/>
                </a:lnTo>
                <a:lnTo>
                  <a:pt x="593" y="444"/>
                </a:lnTo>
                <a:lnTo>
                  <a:pt x="589" y="450"/>
                </a:lnTo>
                <a:lnTo>
                  <a:pt x="585" y="457"/>
                </a:lnTo>
                <a:lnTo>
                  <a:pt x="585" y="457"/>
                </a:lnTo>
                <a:lnTo>
                  <a:pt x="578" y="464"/>
                </a:lnTo>
                <a:lnTo>
                  <a:pt x="568" y="472"/>
                </a:lnTo>
                <a:lnTo>
                  <a:pt x="557" y="480"/>
                </a:lnTo>
                <a:lnTo>
                  <a:pt x="29" y="590"/>
                </a:lnTo>
                <a:lnTo>
                  <a:pt x="29" y="590"/>
                </a:lnTo>
                <a:lnTo>
                  <a:pt x="21" y="588"/>
                </a:lnTo>
                <a:lnTo>
                  <a:pt x="15" y="588"/>
                </a:lnTo>
                <a:lnTo>
                  <a:pt x="13" y="589"/>
                </a:lnTo>
                <a:lnTo>
                  <a:pt x="10" y="590"/>
                </a:lnTo>
                <a:lnTo>
                  <a:pt x="10" y="590"/>
                </a:lnTo>
                <a:lnTo>
                  <a:pt x="4" y="598"/>
                </a:lnTo>
                <a:lnTo>
                  <a:pt x="0" y="602"/>
                </a:lnTo>
                <a:lnTo>
                  <a:pt x="19" y="604"/>
                </a:lnTo>
                <a:lnTo>
                  <a:pt x="36" y="607"/>
                </a:lnTo>
                <a:lnTo>
                  <a:pt x="36" y="607"/>
                </a:lnTo>
                <a:lnTo>
                  <a:pt x="36" y="607"/>
                </a:lnTo>
                <a:lnTo>
                  <a:pt x="38" y="605"/>
                </a:lnTo>
                <a:lnTo>
                  <a:pt x="40" y="604"/>
                </a:lnTo>
                <a:lnTo>
                  <a:pt x="48" y="602"/>
                </a:lnTo>
                <a:lnTo>
                  <a:pt x="48" y="602"/>
                </a:lnTo>
                <a:lnTo>
                  <a:pt x="131" y="584"/>
                </a:lnTo>
                <a:lnTo>
                  <a:pt x="301" y="549"/>
                </a:lnTo>
                <a:lnTo>
                  <a:pt x="545" y="502"/>
                </a:lnTo>
                <a:lnTo>
                  <a:pt x="545" y="502"/>
                </a:lnTo>
                <a:lnTo>
                  <a:pt x="559" y="508"/>
                </a:lnTo>
                <a:lnTo>
                  <a:pt x="570" y="515"/>
                </a:lnTo>
                <a:lnTo>
                  <a:pt x="574" y="519"/>
                </a:lnTo>
                <a:lnTo>
                  <a:pt x="577" y="523"/>
                </a:lnTo>
                <a:lnTo>
                  <a:pt x="577" y="523"/>
                </a:lnTo>
                <a:lnTo>
                  <a:pt x="579" y="525"/>
                </a:lnTo>
                <a:lnTo>
                  <a:pt x="583" y="529"/>
                </a:lnTo>
                <a:lnTo>
                  <a:pt x="592" y="535"/>
                </a:lnTo>
                <a:lnTo>
                  <a:pt x="602" y="538"/>
                </a:lnTo>
                <a:lnTo>
                  <a:pt x="607" y="539"/>
                </a:lnTo>
                <a:lnTo>
                  <a:pt x="612" y="538"/>
                </a:lnTo>
                <a:lnTo>
                  <a:pt x="612" y="538"/>
                </a:lnTo>
                <a:lnTo>
                  <a:pt x="623" y="535"/>
                </a:lnTo>
                <a:lnTo>
                  <a:pt x="639" y="529"/>
                </a:lnTo>
                <a:lnTo>
                  <a:pt x="653" y="523"/>
                </a:lnTo>
                <a:lnTo>
                  <a:pt x="658" y="520"/>
                </a:lnTo>
                <a:lnTo>
                  <a:pt x="662" y="517"/>
                </a:lnTo>
                <a:lnTo>
                  <a:pt x="662" y="517"/>
                </a:lnTo>
                <a:lnTo>
                  <a:pt x="669" y="502"/>
                </a:lnTo>
                <a:lnTo>
                  <a:pt x="672" y="494"/>
                </a:lnTo>
                <a:lnTo>
                  <a:pt x="674" y="485"/>
                </a:lnTo>
                <a:lnTo>
                  <a:pt x="674" y="485"/>
                </a:lnTo>
                <a:lnTo>
                  <a:pt x="674" y="480"/>
                </a:lnTo>
                <a:lnTo>
                  <a:pt x="674" y="473"/>
                </a:lnTo>
                <a:lnTo>
                  <a:pt x="672" y="455"/>
                </a:lnTo>
                <a:lnTo>
                  <a:pt x="667" y="433"/>
                </a:lnTo>
                <a:lnTo>
                  <a:pt x="667" y="433"/>
                </a:lnTo>
                <a:lnTo>
                  <a:pt x="665" y="431"/>
                </a:lnTo>
                <a:lnTo>
                  <a:pt x="662" y="424"/>
                </a:lnTo>
                <a:lnTo>
                  <a:pt x="660" y="421"/>
                </a:lnTo>
                <a:lnTo>
                  <a:pt x="659" y="416"/>
                </a:lnTo>
                <a:lnTo>
                  <a:pt x="659" y="412"/>
                </a:lnTo>
                <a:lnTo>
                  <a:pt x="662" y="407"/>
                </a:lnTo>
                <a:lnTo>
                  <a:pt x="662" y="407"/>
                </a:lnTo>
                <a:lnTo>
                  <a:pt x="667" y="396"/>
                </a:lnTo>
                <a:lnTo>
                  <a:pt x="672" y="381"/>
                </a:lnTo>
                <a:lnTo>
                  <a:pt x="676" y="363"/>
                </a:lnTo>
                <a:lnTo>
                  <a:pt x="676" y="363"/>
                </a:lnTo>
                <a:lnTo>
                  <a:pt x="691" y="354"/>
                </a:lnTo>
                <a:lnTo>
                  <a:pt x="723" y="336"/>
                </a:lnTo>
                <a:lnTo>
                  <a:pt x="740" y="326"/>
                </a:lnTo>
                <a:lnTo>
                  <a:pt x="754" y="318"/>
                </a:lnTo>
                <a:lnTo>
                  <a:pt x="765" y="314"/>
                </a:lnTo>
                <a:lnTo>
                  <a:pt x="768" y="314"/>
                </a:lnTo>
                <a:lnTo>
                  <a:pt x="769" y="316"/>
                </a:lnTo>
                <a:lnTo>
                  <a:pt x="769" y="316"/>
                </a:lnTo>
                <a:lnTo>
                  <a:pt x="771" y="363"/>
                </a:lnTo>
                <a:lnTo>
                  <a:pt x="773" y="396"/>
                </a:lnTo>
                <a:lnTo>
                  <a:pt x="773" y="411"/>
                </a:lnTo>
                <a:lnTo>
                  <a:pt x="771" y="423"/>
                </a:lnTo>
                <a:lnTo>
                  <a:pt x="771" y="423"/>
                </a:lnTo>
                <a:lnTo>
                  <a:pt x="769" y="447"/>
                </a:lnTo>
                <a:lnTo>
                  <a:pt x="766" y="473"/>
                </a:lnTo>
                <a:lnTo>
                  <a:pt x="766" y="498"/>
                </a:lnTo>
                <a:lnTo>
                  <a:pt x="766" y="517"/>
                </a:lnTo>
                <a:lnTo>
                  <a:pt x="766" y="517"/>
                </a:lnTo>
                <a:lnTo>
                  <a:pt x="766" y="524"/>
                </a:lnTo>
                <a:lnTo>
                  <a:pt x="765" y="529"/>
                </a:lnTo>
                <a:lnTo>
                  <a:pt x="764" y="542"/>
                </a:lnTo>
                <a:lnTo>
                  <a:pt x="764" y="548"/>
                </a:lnTo>
                <a:lnTo>
                  <a:pt x="766" y="555"/>
                </a:lnTo>
                <a:lnTo>
                  <a:pt x="770" y="564"/>
                </a:lnTo>
                <a:lnTo>
                  <a:pt x="776" y="575"/>
                </a:lnTo>
                <a:lnTo>
                  <a:pt x="776" y="575"/>
                </a:lnTo>
                <a:lnTo>
                  <a:pt x="793" y="598"/>
                </a:lnTo>
                <a:lnTo>
                  <a:pt x="801" y="608"/>
                </a:lnTo>
                <a:lnTo>
                  <a:pt x="809" y="618"/>
                </a:lnTo>
                <a:lnTo>
                  <a:pt x="819" y="627"/>
                </a:lnTo>
                <a:lnTo>
                  <a:pt x="828" y="633"/>
                </a:lnTo>
                <a:lnTo>
                  <a:pt x="839" y="638"/>
                </a:lnTo>
                <a:lnTo>
                  <a:pt x="850" y="640"/>
                </a:lnTo>
                <a:lnTo>
                  <a:pt x="850" y="640"/>
                </a:lnTo>
                <a:lnTo>
                  <a:pt x="864" y="640"/>
                </a:lnTo>
                <a:lnTo>
                  <a:pt x="877" y="639"/>
                </a:lnTo>
                <a:lnTo>
                  <a:pt x="892" y="635"/>
                </a:lnTo>
                <a:lnTo>
                  <a:pt x="906" y="632"/>
                </a:lnTo>
                <a:lnTo>
                  <a:pt x="930" y="623"/>
                </a:lnTo>
                <a:lnTo>
                  <a:pt x="939" y="619"/>
                </a:lnTo>
                <a:lnTo>
                  <a:pt x="939" y="619"/>
                </a:lnTo>
                <a:lnTo>
                  <a:pt x="1087" y="685"/>
                </a:lnTo>
                <a:lnTo>
                  <a:pt x="1191" y="731"/>
                </a:lnTo>
                <a:lnTo>
                  <a:pt x="1241" y="753"/>
                </a:lnTo>
                <a:lnTo>
                  <a:pt x="1241" y="753"/>
                </a:lnTo>
                <a:lnTo>
                  <a:pt x="1247" y="755"/>
                </a:lnTo>
                <a:lnTo>
                  <a:pt x="1257" y="759"/>
                </a:lnTo>
                <a:lnTo>
                  <a:pt x="1283" y="774"/>
                </a:lnTo>
                <a:lnTo>
                  <a:pt x="1283" y="774"/>
                </a:lnTo>
                <a:lnTo>
                  <a:pt x="1299" y="783"/>
                </a:lnTo>
                <a:lnTo>
                  <a:pt x="1318" y="791"/>
                </a:lnTo>
                <a:lnTo>
                  <a:pt x="1335" y="799"/>
                </a:lnTo>
                <a:lnTo>
                  <a:pt x="1350" y="805"/>
                </a:lnTo>
                <a:lnTo>
                  <a:pt x="1350" y="805"/>
                </a:lnTo>
                <a:lnTo>
                  <a:pt x="1354" y="806"/>
                </a:lnTo>
                <a:lnTo>
                  <a:pt x="1358" y="806"/>
                </a:lnTo>
                <a:lnTo>
                  <a:pt x="1363" y="805"/>
                </a:lnTo>
                <a:lnTo>
                  <a:pt x="1367" y="803"/>
                </a:lnTo>
                <a:lnTo>
                  <a:pt x="1375" y="796"/>
                </a:lnTo>
                <a:lnTo>
                  <a:pt x="1384" y="788"/>
                </a:lnTo>
                <a:lnTo>
                  <a:pt x="1398" y="771"/>
                </a:lnTo>
                <a:lnTo>
                  <a:pt x="1404" y="764"/>
                </a:lnTo>
                <a:lnTo>
                  <a:pt x="1404" y="764"/>
                </a:lnTo>
                <a:lnTo>
                  <a:pt x="1496" y="781"/>
                </a:lnTo>
                <a:lnTo>
                  <a:pt x="1561" y="794"/>
                </a:lnTo>
                <a:lnTo>
                  <a:pt x="1585" y="800"/>
                </a:lnTo>
                <a:lnTo>
                  <a:pt x="1595" y="803"/>
                </a:lnTo>
                <a:lnTo>
                  <a:pt x="1595" y="803"/>
                </a:lnTo>
                <a:lnTo>
                  <a:pt x="1611" y="814"/>
                </a:lnTo>
                <a:lnTo>
                  <a:pt x="1611" y="814"/>
                </a:lnTo>
                <a:lnTo>
                  <a:pt x="1626" y="826"/>
                </a:lnTo>
                <a:lnTo>
                  <a:pt x="1634" y="831"/>
                </a:lnTo>
                <a:lnTo>
                  <a:pt x="1637" y="831"/>
                </a:lnTo>
                <a:lnTo>
                  <a:pt x="1640" y="831"/>
                </a:lnTo>
                <a:lnTo>
                  <a:pt x="1640" y="831"/>
                </a:lnTo>
                <a:lnTo>
                  <a:pt x="1641" y="831"/>
                </a:lnTo>
                <a:lnTo>
                  <a:pt x="1644" y="831"/>
                </a:lnTo>
                <a:lnTo>
                  <a:pt x="1647" y="831"/>
                </a:lnTo>
                <a:lnTo>
                  <a:pt x="1650" y="831"/>
                </a:lnTo>
                <a:lnTo>
                  <a:pt x="1655" y="829"/>
                </a:lnTo>
                <a:lnTo>
                  <a:pt x="1660" y="826"/>
                </a:lnTo>
                <a:lnTo>
                  <a:pt x="1666" y="821"/>
                </a:lnTo>
                <a:lnTo>
                  <a:pt x="1666" y="821"/>
                </a:lnTo>
                <a:lnTo>
                  <a:pt x="1672" y="814"/>
                </a:lnTo>
                <a:lnTo>
                  <a:pt x="1679" y="804"/>
                </a:lnTo>
                <a:lnTo>
                  <a:pt x="1684" y="793"/>
                </a:lnTo>
                <a:lnTo>
                  <a:pt x="1689" y="780"/>
                </a:lnTo>
                <a:lnTo>
                  <a:pt x="1691" y="770"/>
                </a:lnTo>
                <a:lnTo>
                  <a:pt x="1692" y="761"/>
                </a:lnTo>
                <a:lnTo>
                  <a:pt x="1692" y="755"/>
                </a:lnTo>
                <a:lnTo>
                  <a:pt x="1691" y="754"/>
                </a:lnTo>
                <a:lnTo>
                  <a:pt x="1690" y="753"/>
                </a:lnTo>
                <a:lnTo>
                  <a:pt x="1690" y="753"/>
                </a:lnTo>
                <a:lnTo>
                  <a:pt x="1679" y="755"/>
                </a:lnTo>
                <a:lnTo>
                  <a:pt x="1676" y="755"/>
                </a:lnTo>
                <a:lnTo>
                  <a:pt x="1676" y="755"/>
                </a:lnTo>
                <a:lnTo>
                  <a:pt x="1674" y="753"/>
                </a:lnTo>
                <a:lnTo>
                  <a:pt x="1667" y="746"/>
                </a:lnTo>
                <a:lnTo>
                  <a:pt x="1664" y="744"/>
                </a:lnTo>
                <a:lnTo>
                  <a:pt x="1659" y="741"/>
                </a:lnTo>
                <a:lnTo>
                  <a:pt x="1652" y="739"/>
                </a:lnTo>
                <a:lnTo>
                  <a:pt x="1647" y="740"/>
                </a:lnTo>
                <a:lnTo>
                  <a:pt x="1647" y="740"/>
                </a:lnTo>
                <a:lnTo>
                  <a:pt x="1635" y="743"/>
                </a:lnTo>
                <a:lnTo>
                  <a:pt x="1619" y="743"/>
                </a:lnTo>
                <a:lnTo>
                  <a:pt x="1604" y="743"/>
                </a:lnTo>
                <a:lnTo>
                  <a:pt x="1590" y="740"/>
                </a:lnTo>
                <a:lnTo>
                  <a:pt x="1590" y="740"/>
                </a:lnTo>
                <a:lnTo>
                  <a:pt x="1575" y="734"/>
                </a:lnTo>
                <a:lnTo>
                  <a:pt x="1556" y="724"/>
                </a:lnTo>
                <a:lnTo>
                  <a:pt x="1524" y="705"/>
                </a:lnTo>
                <a:lnTo>
                  <a:pt x="1524" y="705"/>
                </a:lnTo>
                <a:lnTo>
                  <a:pt x="1486" y="685"/>
                </a:lnTo>
                <a:lnTo>
                  <a:pt x="1463" y="675"/>
                </a:lnTo>
                <a:lnTo>
                  <a:pt x="1453" y="671"/>
                </a:lnTo>
                <a:lnTo>
                  <a:pt x="1445" y="669"/>
                </a:lnTo>
                <a:lnTo>
                  <a:pt x="1445" y="669"/>
                </a:lnTo>
                <a:lnTo>
                  <a:pt x="1439" y="668"/>
                </a:lnTo>
                <a:lnTo>
                  <a:pt x="1434" y="665"/>
                </a:lnTo>
                <a:lnTo>
                  <a:pt x="1430" y="661"/>
                </a:lnTo>
                <a:lnTo>
                  <a:pt x="1427" y="658"/>
                </a:lnTo>
                <a:lnTo>
                  <a:pt x="1420" y="651"/>
                </a:lnTo>
                <a:lnTo>
                  <a:pt x="1418" y="649"/>
                </a:lnTo>
                <a:lnTo>
                  <a:pt x="1417" y="648"/>
                </a:lnTo>
                <a:lnTo>
                  <a:pt x="1417" y="648"/>
                </a:lnTo>
                <a:lnTo>
                  <a:pt x="1317" y="613"/>
                </a:lnTo>
                <a:lnTo>
                  <a:pt x="1219" y="578"/>
                </a:lnTo>
                <a:lnTo>
                  <a:pt x="1219" y="578"/>
                </a:lnTo>
                <a:lnTo>
                  <a:pt x="1194" y="562"/>
                </a:lnTo>
                <a:lnTo>
                  <a:pt x="1159" y="540"/>
                </a:lnTo>
                <a:lnTo>
                  <a:pt x="1159" y="540"/>
                </a:lnTo>
                <a:lnTo>
                  <a:pt x="1082" y="494"/>
                </a:lnTo>
                <a:lnTo>
                  <a:pt x="1007" y="449"/>
                </a:lnTo>
                <a:lnTo>
                  <a:pt x="1007" y="449"/>
                </a:lnTo>
                <a:lnTo>
                  <a:pt x="997" y="440"/>
                </a:lnTo>
                <a:lnTo>
                  <a:pt x="986" y="426"/>
                </a:lnTo>
                <a:lnTo>
                  <a:pt x="975" y="411"/>
                </a:lnTo>
                <a:lnTo>
                  <a:pt x="972" y="404"/>
                </a:lnTo>
                <a:lnTo>
                  <a:pt x="971" y="399"/>
                </a:lnTo>
                <a:lnTo>
                  <a:pt x="971" y="399"/>
                </a:lnTo>
                <a:lnTo>
                  <a:pt x="970" y="388"/>
                </a:lnTo>
                <a:lnTo>
                  <a:pt x="971" y="371"/>
                </a:lnTo>
                <a:lnTo>
                  <a:pt x="972" y="362"/>
                </a:lnTo>
                <a:lnTo>
                  <a:pt x="974" y="353"/>
                </a:lnTo>
                <a:lnTo>
                  <a:pt x="977" y="346"/>
                </a:lnTo>
                <a:lnTo>
                  <a:pt x="981" y="339"/>
                </a:lnTo>
                <a:lnTo>
                  <a:pt x="981" y="339"/>
                </a:lnTo>
                <a:lnTo>
                  <a:pt x="992" y="323"/>
                </a:lnTo>
                <a:lnTo>
                  <a:pt x="1006" y="303"/>
                </a:lnTo>
                <a:lnTo>
                  <a:pt x="1017" y="286"/>
                </a:lnTo>
                <a:lnTo>
                  <a:pt x="1022" y="281"/>
                </a:lnTo>
                <a:lnTo>
                  <a:pt x="1026" y="278"/>
                </a:lnTo>
                <a:lnTo>
                  <a:pt x="1055" y="278"/>
                </a:lnTo>
                <a:lnTo>
                  <a:pt x="1055" y="278"/>
                </a:lnTo>
                <a:lnTo>
                  <a:pt x="1061" y="278"/>
                </a:lnTo>
                <a:lnTo>
                  <a:pt x="1065" y="278"/>
                </a:lnTo>
                <a:lnTo>
                  <a:pt x="1067" y="278"/>
                </a:lnTo>
                <a:lnTo>
                  <a:pt x="1068" y="279"/>
                </a:lnTo>
                <a:lnTo>
                  <a:pt x="1071" y="287"/>
                </a:lnTo>
                <a:lnTo>
                  <a:pt x="1071" y="287"/>
                </a:lnTo>
                <a:lnTo>
                  <a:pt x="1072" y="291"/>
                </a:lnTo>
                <a:lnTo>
                  <a:pt x="1073" y="294"/>
                </a:lnTo>
                <a:lnTo>
                  <a:pt x="1077" y="298"/>
                </a:lnTo>
                <a:lnTo>
                  <a:pt x="1080" y="303"/>
                </a:lnTo>
                <a:lnTo>
                  <a:pt x="1081" y="306"/>
                </a:lnTo>
                <a:lnTo>
                  <a:pt x="1081" y="311"/>
                </a:lnTo>
                <a:lnTo>
                  <a:pt x="1081" y="311"/>
                </a:lnTo>
                <a:lnTo>
                  <a:pt x="1080" y="317"/>
                </a:lnTo>
                <a:lnTo>
                  <a:pt x="1077" y="319"/>
                </a:lnTo>
                <a:lnTo>
                  <a:pt x="1077" y="321"/>
                </a:lnTo>
                <a:lnTo>
                  <a:pt x="1077" y="323"/>
                </a:lnTo>
                <a:lnTo>
                  <a:pt x="1081" y="328"/>
                </a:lnTo>
                <a:lnTo>
                  <a:pt x="1081" y="328"/>
                </a:lnTo>
                <a:lnTo>
                  <a:pt x="1087" y="337"/>
                </a:lnTo>
                <a:lnTo>
                  <a:pt x="1093" y="343"/>
                </a:lnTo>
                <a:lnTo>
                  <a:pt x="1102" y="348"/>
                </a:lnTo>
                <a:lnTo>
                  <a:pt x="1112" y="352"/>
                </a:lnTo>
                <a:lnTo>
                  <a:pt x="1112" y="352"/>
                </a:lnTo>
                <a:lnTo>
                  <a:pt x="1131" y="359"/>
                </a:lnTo>
                <a:lnTo>
                  <a:pt x="1138" y="361"/>
                </a:lnTo>
                <a:lnTo>
                  <a:pt x="1143" y="361"/>
                </a:lnTo>
                <a:lnTo>
                  <a:pt x="1143" y="361"/>
                </a:lnTo>
                <a:lnTo>
                  <a:pt x="1161" y="356"/>
                </a:lnTo>
                <a:lnTo>
                  <a:pt x="1173" y="352"/>
                </a:lnTo>
                <a:lnTo>
                  <a:pt x="1173" y="352"/>
                </a:lnTo>
                <a:lnTo>
                  <a:pt x="1183" y="354"/>
                </a:lnTo>
                <a:lnTo>
                  <a:pt x="1192" y="356"/>
                </a:lnTo>
                <a:lnTo>
                  <a:pt x="1199" y="354"/>
                </a:lnTo>
                <a:lnTo>
                  <a:pt x="1199" y="354"/>
                </a:lnTo>
                <a:lnTo>
                  <a:pt x="1203" y="353"/>
                </a:lnTo>
                <a:lnTo>
                  <a:pt x="1208" y="352"/>
                </a:lnTo>
                <a:lnTo>
                  <a:pt x="1217" y="352"/>
                </a:lnTo>
                <a:lnTo>
                  <a:pt x="1233" y="354"/>
                </a:lnTo>
                <a:lnTo>
                  <a:pt x="1233" y="354"/>
                </a:lnTo>
                <a:lnTo>
                  <a:pt x="1269" y="359"/>
                </a:lnTo>
                <a:lnTo>
                  <a:pt x="1349" y="369"/>
                </a:lnTo>
                <a:lnTo>
                  <a:pt x="1580" y="394"/>
                </a:lnTo>
                <a:lnTo>
                  <a:pt x="1907" y="428"/>
                </a:lnTo>
                <a:lnTo>
                  <a:pt x="1921" y="436"/>
                </a:lnTo>
                <a:lnTo>
                  <a:pt x="1931" y="423"/>
                </a:lnTo>
                <a:lnTo>
                  <a:pt x="1931" y="423"/>
                </a:lnTo>
                <a:lnTo>
                  <a:pt x="1929" y="418"/>
                </a:lnTo>
                <a:lnTo>
                  <a:pt x="1928" y="416"/>
                </a:lnTo>
                <a:lnTo>
                  <a:pt x="1926" y="412"/>
                </a:lnTo>
                <a:lnTo>
                  <a:pt x="1926" y="412"/>
                </a:lnTo>
                <a:lnTo>
                  <a:pt x="1922" y="409"/>
                </a:lnTo>
                <a:lnTo>
                  <a:pt x="1920" y="408"/>
                </a:lnTo>
                <a:lnTo>
                  <a:pt x="1915" y="407"/>
                </a:lnTo>
                <a:lnTo>
                  <a:pt x="1915" y="407"/>
                </a:lnTo>
                <a:lnTo>
                  <a:pt x="1906" y="407"/>
                </a:lnTo>
                <a:lnTo>
                  <a:pt x="1902" y="407"/>
                </a:lnTo>
                <a:lnTo>
                  <a:pt x="1212" y="323"/>
                </a:lnTo>
                <a:lnTo>
                  <a:pt x="1212" y="323"/>
                </a:lnTo>
                <a:lnTo>
                  <a:pt x="1191" y="299"/>
                </a:lnTo>
                <a:lnTo>
                  <a:pt x="1176" y="283"/>
                </a:lnTo>
                <a:lnTo>
                  <a:pt x="1172" y="277"/>
                </a:lnTo>
                <a:lnTo>
                  <a:pt x="1169" y="273"/>
                </a:lnTo>
                <a:lnTo>
                  <a:pt x="1169" y="273"/>
                </a:lnTo>
                <a:lnTo>
                  <a:pt x="1171" y="267"/>
                </a:lnTo>
                <a:lnTo>
                  <a:pt x="1171" y="264"/>
                </a:lnTo>
                <a:lnTo>
                  <a:pt x="1169" y="261"/>
                </a:lnTo>
                <a:lnTo>
                  <a:pt x="1169" y="261"/>
                </a:lnTo>
                <a:lnTo>
                  <a:pt x="1164" y="256"/>
                </a:lnTo>
                <a:lnTo>
                  <a:pt x="1156" y="248"/>
                </a:lnTo>
                <a:lnTo>
                  <a:pt x="1144" y="241"/>
                </a:lnTo>
                <a:lnTo>
                  <a:pt x="1133" y="234"/>
                </a:lnTo>
                <a:lnTo>
                  <a:pt x="1133" y="234"/>
                </a:lnTo>
                <a:lnTo>
                  <a:pt x="1096" y="213"/>
                </a:lnTo>
                <a:lnTo>
                  <a:pt x="1067" y="197"/>
                </a:lnTo>
                <a:lnTo>
                  <a:pt x="1047" y="187"/>
                </a:lnTo>
                <a:lnTo>
                  <a:pt x="1047" y="187"/>
                </a:lnTo>
                <a:lnTo>
                  <a:pt x="1048" y="171"/>
                </a:lnTo>
                <a:lnTo>
                  <a:pt x="1050" y="158"/>
                </a:lnTo>
                <a:lnTo>
                  <a:pt x="1050" y="151"/>
                </a:lnTo>
                <a:lnTo>
                  <a:pt x="1050" y="151"/>
                </a:lnTo>
                <a:lnTo>
                  <a:pt x="1047" y="146"/>
                </a:lnTo>
                <a:lnTo>
                  <a:pt x="1045" y="141"/>
                </a:lnTo>
                <a:lnTo>
                  <a:pt x="1041" y="135"/>
                </a:lnTo>
                <a:lnTo>
                  <a:pt x="1041" y="135"/>
                </a:lnTo>
                <a:lnTo>
                  <a:pt x="1035" y="127"/>
                </a:lnTo>
                <a:lnTo>
                  <a:pt x="1031" y="120"/>
                </a:lnTo>
                <a:lnTo>
                  <a:pt x="1030" y="115"/>
                </a:lnTo>
                <a:lnTo>
                  <a:pt x="1028" y="111"/>
                </a:lnTo>
                <a:lnTo>
                  <a:pt x="1028" y="111"/>
                </a:lnTo>
                <a:lnTo>
                  <a:pt x="1026" y="93"/>
                </a:lnTo>
                <a:lnTo>
                  <a:pt x="1023" y="77"/>
                </a:lnTo>
                <a:lnTo>
                  <a:pt x="1023" y="77"/>
                </a:lnTo>
                <a:lnTo>
                  <a:pt x="1023" y="72"/>
                </a:lnTo>
                <a:lnTo>
                  <a:pt x="1025" y="67"/>
                </a:lnTo>
                <a:lnTo>
                  <a:pt x="1026" y="61"/>
                </a:lnTo>
                <a:lnTo>
                  <a:pt x="1023" y="51"/>
                </a:lnTo>
                <a:lnTo>
                  <a:pt x="1023" y="51"/>
                </a:lnTo>
                <a:lnTo>
                  <a:pt x="1020" y="45"/>
                </a:lnTo>
                <a:lnTo>
                  <a:pt x="1016" y="37"/>
                </a:lnTo>
                <a:lnTo>
                  <a:pt x="1005" y="25"/>
                </a:lnTo>
                <a:lnTo>
                  <a:pt x="992" y="11"/>
                </a:lnTo>
                <a:lnTo>
                  <a:pt x="992" y="11"/>
                </a:lnTo>
                <a:lnTo>
                  <a:pt x="985" y="9"/>
                </a:lnTo>
                <a:lnTo>
                  <a:pt x="970" y="4"/>
                </a:lnTo>
                <a:lnTo>
                  <a:pt x="960" y="1"/>
                </a:lnTo>
                <a:lnTo>
                  <a:pt x="949" y="0"/>
                </a:lnTo>
                <a:lnTo>
                  <a:pt x="939" y="1"/>
                </a:lnTo>
                <a:lnTo>
                  <a:pt x="929" y="4"/>
                </a:lnTo>
                <a:lnTo>
                  <a:pt x="929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BE40DFDD-B14C-40F6-8F42-15D7AAB6B359}"/>
              </a:ext>
            </a:extLst>
          </p:cNvPr>
          <p:cNvSpPr>
            <a:spLocks noEditPoints="1"/>
          </p:cNvSpPr>
          <p:nvPr/>
        </p:nvSpPr>
        <p:spPr bwMode="auto">
          <a:xfrm>
            <a:off x="4155782" y="979802"/>
            <a:ext cx="1624467" cy="1235210"/>
          </a:xfrm>
          <a:custGeom>
            <a:avLst/>
            <a:gdLst>
              <a:gd name="T0" fmla="*/ 842 w 1373"/>
              <a:gd name="T1" fmla="*/ 109 h 1044"/>
              <a:gd name="T2" fmla="*/ 794 w 1373"/>
              <a:gd name="T3" fmla="*/ 143 h 1044"/>
              <a:gd name="T4" fmla="*/ 769 w 1373"/>
              <a:gd name="T5" fmla="*/ 174 h 1044"/>
              <a:gd name="T6" fmla="*/ 669 w 1373"/>
              <a:gd name="T7" fmla="*/ 266 h 1044"/>
              <a:gd name="T8" fmla="*/ 562 w 1373"/>
              <a:gd name="T9" fmla="*/ 380 h 1044"/>
              <a:gd name="T10" fmla="*/ 535 w 1373"/>
              <a:gd name="T11" fmla="*/ 480 h 1044"/>
              <a:gd name="T12" fmla="*/ 616 w 1373"/>
              <a:gd name="T13" fmla="*/ 637 h 1044"/>
              <a:gd name="T14" fmla="*/ 402 w 1373"/>
              <a:gd name="T15" fmla="*/ 721 h 1044"/>
              <a:gd name="T16" fmla="*/ 420 w 1373"/>
              <a:gd name="T17" fmla="*/ 755 h 1044"/>
              <a:gd name="T18" fmla="*/ 415 w 1373"/>
              <a:gd name="T19" fmla="*/ 815 h 1044"/>
              <a:gd name="T20" fmla="*/ 176 w 1373"/>
              <a:gd name="T21" fmla="*/ 767 h 1044"/>
              <a:gd name="T22" fmla="*/ 156 w 1373"/>
              <a:gd name="T23" fmla="*/ 777 h 1044"/>
              <a:gd name="T24" fmla="*/ 13 w 1373"/>
              <a:gd name="T25" fmla="*/ 782 h 1044"/>
              <a:gd name="T26" fmla="*/ 9 w 1373"/>
              <a:gd name="T27" fmla="*/ 798 h 1044"/>
              <a:gd name="T28" fmla="*/ 30 w 1373"/>
              <a:gd name="T29" fmla="*/ 818 h 1044"/>
              <a:gd name="T30" fmla="*/ 1044 w 1373"/>
              <a:gd name="T31" fmla="*/ 1031 h 1044"/>
              <a:gd name="T32" fmla="*/ 1235 w 1373"/>
              <a:gd name="T33" fmla="*/ 1038 h 1044"/>
              <a:gd name="T34" fmla="*/ 1270 w 1373"/>
              <a:gd name="T35" fmla="*/ 1042 h 1044"/>
              <a:gd name="T36" fmla="*/ 1352 w 1373"/>
              <a:gd name="T37" fmla="*/ 993 h 1044"/>
              <a:gd name="T38" fmla="*/ 1273 w 1373"/>
              <a:gd name="T39" fmla="*/ 998 h 1044"/>
              <a:gd name="T40" fmla="*/ 1194 w 1373"/>
              <a:gd name="T41" fmla="*/ 979 h 1044"/>
              <a:gd name="T42" fmla="*/ 1029 w 1373"/>
              <a:gd name="T43" fmla="*/ 967 h 1044"/>
              <a:gd name="T44" fmla="*/ 839 w 1373"/>
              <a:gd name="T45" fmla="*/ 902 h 1044"/>
              <a:gd name="T46" fmla="*/ 809 w 1373"/>
              <a:gd name="T47" fmla="*/ 879 h 1044"/>
              <a:gd name="T48" fmla="*/ 877 w 1373"/>
              <a:gd name="T49" fmla="*/ 703 h 1044"/>
              <a:gd name="T50" fmla="*/ 923 w 1373"/>
              <a:gd name="T51" fmla="*/ 663 h 1044"/>
              <a:gd name="T52" fmla="*/ 895 w 1373"/>
              <a:gd name="T53" fmla="*/ 628 h 1044"/>
              <a:gd name="T54" fmla="*/ 843 w 1373"/>
              <a:gd name="T55" fmla="*/ 575 h 1044"/>
              <a:gd name="T56" fmla="*/ 1020 w 1373"/>
              <a:gd name="T57" fmla="*/ 511 h 1044"/>
              <a:gd name="T58" fmla="*/ 1084 w 1373"/>
              <a:gd name="T59" fmla="*/ 510 h 1044"/>
              <a:gd name="T60" fmla="*/ 1094 w 1373"/>
              <a:gd name="T61" fmla="*/ 459 h 1044"/>
              <a:gd name="T62" fmla="*/ 1020 w 1373"/>
              <a:gd name="T63" fmla="*/ 434 h 1044"/>
              <a:gd name="T64" fmla="*/ 969 w 1373"/>
              <a:gd name="T65" fmla="*/ 406 h 1044"/>
              <a:gd name="T66" fmla="*/ 921 w 1373"/>
              <a:gd name="T67" fmla="*/ 318 h 1044"/>
              <a:gd name="T68" fmla="*/ 989 w 1373"/>
              <a:gd name="T69" fmla="*/ 360 h 1044"/>
              <a:gd name="T70" fmla="*/ 1094 w 1373"/>
              <a:gd name="T71" fmla="*/ 399 h 1044"/>
              <a:gd name="T72" fmla="*/ 1195 w 1373"/>
              <a:gd name="T73" fmla="*/ 396 h 1044"/>
              <a:gd name="T74" fmla="*/ 1253 w 1373"/>
              <a:gd name="T75" fmla="*/ 411 h 1044"/>
              <a:gd name="T76" fmla="*/ 1366 w 1373"/>
              <a:gd name="T77" fmla="*/ 937 h 1044"/>
              <a:gd name="T78" fmla="*/ 1268 w 1373"/>
              <a:gd name="T79" fmla="*/ 401 h 1044"/>
              <a:gd name="T80" fmla="*/ 1273 w 1373"/>
              <a:gd name="T81" fmla="*/ 343 h 1044"/>
              <a:gd name="T82" fmla="*/ 1242 w 1373"/>
              <a:gd name="T83" fmla="*/ 326 h 1044"/>
              <a:gd name="T84" fmla="*/ 1200 w 1373"/>
              <a:gd name="T85" fmla="*/ 338 h 1044"/>
              <a:gd name="T86" fmla="*/ 1095 w 1373"/>
              <a:gd name="T87" fmla="*/ 330 h 1044"/>
              <a:gd name="T88" fmla="*/ 970 w 1373"/>
              <a:gd name="T89" fmla="*/ 274 h 1044"/>
              <a:gd name="T90" fmla="*/ 963 w 1373"/>
              <a:gd name="T91" fmla="*/ 200 h 1044"/>
              <a:gd name="T92" fmla="*/ 986 w 1373"/>
              <a:gd name="T93" fmla="*/ 189 h 1044"/>
              <a:gd name="T94" fmla="*/ 1016 w 1373"/>
              <a:gd name="T95" fmla="*/ 175 h 1044"/>
              <a:gd name="T96" fmla="*/ 1043 w 1373"/>
              <a:gd name="T97" fmla="*/ 153 h 1044"/>
              <a:gd name="T98" fmla="*/ 1082 w 1373"/>
              <a:gd name="T99" fmla="*/ 102 h 1044"/>
              <a:gd name="T100" fmla="*/ 1069 w 1373"/>
              <a:gd name="T101" fmla="*/ 62 h 1044"/>
              <a:gd name="T102" fmla="*/ 1004 w 1373"/>
              <a:gd name="T103" fmla="*/ 5 h 1044"/>
              <a:gd name="T104" fmla="*/ 913 w 1373"/>
              <a:gd name="T105" fmla="*/ 5 h 1044"/>
              <a:gd name="T106" fmla="*/ 874 w 1373"/>
              <a:gd name="T107" fmla="*/ 40 h 1044"/>
              <a:gd name="T108" fmla="*/ 857 w 1373"/>
              <a:gd name="T109" fmla="*/ 369 h 1044"/>
              <a:gd name="T110" fmla="*/ 935 w 1373"/>
              <a:gd name="T111" fmla="*/ 454 h 1044"/>
              <a:gd name="T112" fmla="*/ 983 w 1373"/>
              <a:gd name="T113" fmla="*/ 470 h 1044"/>
              <a:gd name="T114" fmla="*/ 728 w 1373"/>
              <a:gd name="T115" fmla="*/ 491 h 1044"/>
              <a:gd name="T116" fmla="*/ 790 w 1373"/>
              <a:gd name="T117" fmla="*/ 456 h 1044"/>
              <a:gd name="T118" fmla="*/ 834 w 1373"/>
              <a:gd name="T119" fmla="*/ 380 h 1044"/>
              <a:gd name="T120" fmla="*/ 628 w 1373"/>
              <a:gd name="T121" fmla="*/ 660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3" h="1044">
                <a:moveTo>
                  <a:pt x="868" y="90"/>
                </a:moveTo>
                <a:lnTo>
                  <a:pt x="868" y="90"/>
                </a:lnTo>
                <a:lnTo>
                  <a:pt x="873" y="88"/>
                </a:lnTo>
                <a:lnTo>
                  <a:pt x="874" y="89"/>
                </a:lnTo>
                <a:lnTo>
                  <a:pt x="872" y="90"/>
                </a:lnTo>
                <a:lnTo>
                  <a:pt x="860" y="98"/>
                </a:lnTo>
                <a:lnTo>
                  <a:pt x="860" y="98"/>
                </a:lnTo>
                <a:lnTo>
                  <a:pt x="842" y="109"/>
                </a:lnTo>
                <a:lnTo>
                  <a:pt x="827" y="119"/>
                </a:lnTo>
                <a:lnTo>
                  <a:pt x="814" y="130"/>
                </a:lnTo>
                <a:lnTo>
                  <a:pt x="814" y="130"/>
                </a:lnTo>
                <a:lnTo>
                  <a:pt x="813" y="132"/>
                </a:lnTo>
                <a:lnTo>
                  <a:pt x="810" y="135"/>
                </a:lnTo>
                <a:lnTo>
                  <a:pt x="804" y="139"/>
                </a:lnTo>
                <a:lnTo>
                  <a:pt x="794" y="143"/>
                </a:lnTo>
                <a:lnTo>
                  <a:pt x="794" y="143"/>
                </a:lnTo>
                <a:lnTo>
                  <a:pt x="783" y="145"/>
                </a:lnTo>
                <a:lnTo>
                  <a:pt x="777" y="147"/>
                </a:lnTo>
                <a:lnTo>
                  <a:pt x="774" y="148"/>
                </a:lnTo>
                <a:lnTo>
                  <a:pt x="773" y="153"/>
                </a:lnTo>
                <a:lnTo>
                  <a:pt x="773" y="153"/>
                </a:lnTo>
                <a:lnTo>
                  <a:pt x="773" y="159"/>
                </a:lnTo>
                <a:lnTo>
                  <a:pt x="772" y="167"/>
                </a:lnTo>
                <a:lnTo>
                  <a:pt x="769" y="174"/>
                </a:lnTo>
                <a:lnTo>
                  <a:pt x="764" y="182"/>
                </a:lnTo>
                <a:lnTo>
                  <a:pt x="764" y="182"/>
                </a:lnTo>
                <a:lnTo>
                  <a:pt x="755" y="192"/>
                </a:lnTo>
                <a:lnTo>
                  <a:pt x="744" y="204"/>
                </a:lnTo>
                <a:lnTo>
                  <a:pt x="731" y="218"/>
                </a:lnTo>
                <a:lnTo>
                  <a:pt x="717" y="230"/>
                </a:lnTo>
                <a:lnTo>
                  <a:pt x="717" y="230"/>
                </a:lnTo>
                <a:lnTo>
                  <a:pt x="669" y="266"/>
                </a:lnTo>
                <a:lnTo>
                  <a:pt x="642" y="289"/>
                </a:lnTo>
                <a:lnTo>
                  <a:pt x="631" y="300"/>
                </a:lnTo>
                <a:lnTo>
                  <a:pt x="622" y="309"/>
                </a:lnTo>
                <a:lnTo>
                  <a:pt x="622" y="309"/>
                </a:lnTo>
                <a:lnTo>
                  <a:pt x="607" y="329"/>
                </a:lnTo>
                <a:lnTo>
                  <a:pt x="587" y="350"/>
                </a:lnTo>
                <a:lnTo>
                  <a:pt x="571" y="369"/>
                </a:lnTo>
                <a:lnTo>
                  <a:pt x="562" y="380"/>
                </a:lnTo>
                <a:lnTo>
                  <a:pt x="562" y="380"/>
                </a:lnTo>
                <a:lnTo>
                  <a:pt x="555" y="395"/>
                </a:lnTo>
                <a:lnTo>
                  <a:pt x="545" y="422"/>
                </a:lnTo>
                <a:lnTo>
                  <a:pt x="535" y="451"/>
                </a:lnTo>
                <a:lnTo>
                  <a:pt x="531" y="462"/>
                </a:lnTo>
                <a:lnTo>
                  <a:pt x="531" y="470"/>
                </a:lnTo>
                <a:lnTo>
                  <a:pt x="531" y="470"/>
                </a:lnTo>
                <a:lnTo>
                  <a:pt x="535" y="480"/>
                </a:lnTo>
                <a:lnTo>
                  <a:pt x="542" y="499"/>
                </a:lnTo>
                <a:lnTo>
                  <a:pt x="568" y="547"/>
                </a:lnTo>
                <a:lnTo>
                  <a:pt x="593" y="595"/>
                </a:lnTo>
                <a:lnTo>
                  <a:pt x="608" y="620"/>
                </a:lnTo>
                <a:lnTo>
                  <a:pt x="608" y="620"/>
                </a:lnTo>
                <a:lnTo>
                  <a:pt x="611" y="625"/>
                </a:lnTo>
                <a:lnTo>
                  <a:pt x="613" y="631"/>
                </a:lnTo>
                <a:lnTo>
                  <a:pt x="616" y="637"/>
                </a:lnTo>
                <a:lnTo>
                  <a:pt x="446" y="715"/>
                </a:lnTo>
                <a:lnTo>
                  <a:pt x="446" y="715"/>
                </a:lnTo>
                <a:lnTo>
                  <a:pt x="438" y="715"/>
                </a:lnTo>
                <a:lnTo>
                  <a:pt x="421" y="715"/>
                </a:lnTo>
                <a:lnTo>
                  <a:pt x="414" y="716"/>
                </a:lnTo>
                <a:lnTo>
                  <a:pt x="406" y="718"/>
                </a:lnTo>
                <a:lnTo>
                  <a:pt x="405" y="718"/>
                </a:lnTo>
                <a:lnTo>
                  <a:pt x="402" y="721"/>
                </a:lnTo>
                <a:lnTo>
                  <a:pt x="402" y="722"/>
                </a:lnTo>
                <a:lnTo>
                  <a:pt x="404" y="723"/>
                </a:lnTo>
                <a:lnTo>
                  <a:pt x="404" y="723"/>
                </a:lnTo>
                <a:lnTo>
                  <a:pt x="409" y="732"/>
                </a:lnTo>
                <a:lnTo>
                  <a:pt x="414" y="740"/>
                </a:lnTo>
                <a:lnTo>
                  <a:pt x="416" y="748"/>
                </a:lnTo>
                <a:lnTo>
                  <a:pt x="420" y="755"/>
                </a:lnTo>
                <a:lnTo>
                  <a:pt x="420" y="755"/>
                </a:lnTo>
                <a:lnTo>
                  <a:pt x="424" y="765"/>
                </a:lnTo>
                <a:lnTo>
                  <a:pt x="426" y="776"/>
                </a:lnTo>
                <a:lnTo>
                  <a:pt x="426" y="783"/>
                </a:lnTo>
                <a:lnTo>
                  <a:pt x="425" y="790"/>
                </a:lnTo>
                <a:lnTo>
                  <a:pt x="424" y="797"/>
                </a:lnTo>
                <a:lnTo>
                  <a:pt x="420" y="803"/>
                </a:lnTo>
                <a:lnTo>
                  <a:pt x="420" y="803"/>
                </a:lnTo>
                <a:lnTo>
                  <a:pt x="415" y="815"/>
                </a:lnTo>
                <a:lnTo>
                  <a:pt x="411" y="823"/>
                </a:lnTo>
                <a:lnTo>
                  <a:pt x="409" y="831"/>
                </a:lnTo>
                <a:lnTo>
                  <a:pt x="409" y="831"/>
                </a:lnTo>
                <a:lnTo>
                  <a:pt x="296" y="800"/>
                </a:lnTo>
                <a:lnTo>
                  <a:pt x="218" y="780"/>
                </a:lnTo>
                <a:lnTo>
                  <a:pt x="181" y="770"/>
                </a:lnTo>
                <a:lnTo>
                  <a:pt x="181" y="770"/>
                </a:lnTo>
                <a:lnTo>
                  <a:pt x="176" y="767"/>
                </a:lnTo>
                <a:lnTo>
                  <a:pt x="168" y="762"/>
                </a:lnTo>
                <a:lnTo>
                  <a:pt x="159" y="757"/>
                </a:lnTo>
                <a:lnTo>
                  <a:pt x="156" y="757"/>
                </a:lnTo>
                <a:lnTo>
                  <a:pt x="155" y="758"/>
                </a:lnTo>
                <a:lnTo>
                  <a:pt x="155" y="758"/>
                </a:lnTo>
                <a:lnTo>
                  <a:pt x="154" y="765"/>
                </a:lnTo>
                <a:lnTo>
                  <a:pt x="155" y="771"/>
                </a:lnTo>
                <a:lnTo>
                  <a:pt x="156" y="777"/>
                </a:lnTo>
                <a:lnTo>
                  <a:pt x="160" y="785"/>
                </a:lnTo>
                <a:lnTo>
                  <a:pt x="160" y="785"/>
                </a:lnTo>
                <a:lnTo>
                  <a:pt x="164" y="788"/>
                </a:lnTo>
                <a:lnTo>
                  <a:pt x="168" y="792"/>
                </a:lnTo>
                <a:lnTo>
                  <a:pt x="176" y="800"/>
                </a:lnTo>
                <a:lnTo>
                  <a:pt x="186" y="807"/>
                </a:lnTo>
                <a:lnTo>
                  <a:pt x="396" y="862"/>
                </a:lnTo>
                <a:lnTo>
                  <a:pt x="13" y="782"/>
                </a:lnTo>
                <a:lnTo>
                  <a:pt x="13" y="782"/>
                </a:lnTo>
                <a:lnTo>
                  <a:pt x="7" y="783"/>
                </a:lnTo>
                <a:lnTo>
                  <a:pt x="2" y="786"/>
                </a:lnTo>
                <a:lnTo>
                  <a:pt x="0" y="787"/>
                </a:lnTo>
                <a:lnTo>
                  <a:pt x="0" y="788"/>
                </a:lnTo>
                <a:lnTo>
                  <a:pt x="0" y="788"/>
                </a:lnTo>
                <a:lnTo>
                  <a:pt x="3" y="792"/>
                </a:lnTo>
                <a:lnTo>
                  <a:pt x="9" y="798"/>
                </a:lnTo>
                <a:lnTo>
                  <a:pt x="15" y="805"/>
                </a:lnTo>
                <a:lnTo>
                  <a:pt x="24" y="811"/>
                </a:lnTo>
                <a:lnTo>
                  <a:pt x="24" y="811"/>
                </a:lnTo>
                <a:lnTo>
                  <a:pt x="28" y="813"/>
                </a:lnTo>
                <a:lnTo>
                  <a:pt x="28" y="815"/>
                </a:lnTo>
                <a:lnTo>
                  <a:pt x="28" y="816"/>
                </a:lnTo>
                <a:lnTo>
                  <a:pt x="29" y="817"/>
                </a:lnTo>
                <a:lnTo>
                  <a:pt x="30" y="818"/>
                </a:lnTo>
                <a:lnTo>
                  <a:pt x="37" y="820"/>
                </a:lnTo>
                <a:lnTo>
                  <a:pt x="62" y="827"/>
                </a:lnTo>
                <a:lnTo>
                  <a:pt x="62" y="827"/>
                </a:lnTo>
                <a:lnTo>
                  <a:pt x="239" y="866"/>
                </a:lnTo>
                <a:lnTo>
                  <a:pt x="583" y="938"/>
                </a:lnTo>
                <a:lnTo>
                  <a:pt x="765" y="976"/>
                </a:lnTo>
                <a:lnTo>
                  <a:pt x="926" y="1008"/>
                </a:lnTo>
                <a:lnTo>
                  <a:pt x="1044" y="1031"/>
                </a:lnTo>
                <a:lnTo>
                  <a:pt x="1080" y="1037"/>
                </a:lnTo>
                <a:lnTo>
                  <a:pt x="1097" y="1038"/>
                </a:lnTo>
                <a:lnTo>
                  <a:pt x="1097" y="1038"/>
                </a:lnTo>
                <a:lnTo>
                  <a:pt x="1134" y="1037"/>
                </a:lnTo>
                <a:lnTo>
                  <a:pt x="1179" y="1038"/>
                </a:lnTo>
                <a:lnTo>
                  <a:pt x="1216" y="1038"/>
                </a:lnTo>
                <a:lnTo>
                  <a:pt x="1235" y="1038"/>
                </a:lnTo>
                <a:lnTo>
                  <a:pt x="1235" y="1038"/>
                </a:lnTo>
                <a:lnTo>
                  <a:pt x="1237" y="1038"/>
                </a:lnTo>
                <a:lnTo>
                  <a:pt x="1237" y="1039"/>
                </a:lnTo>
                <a:lnTo>
                  <a:pt x="1238" y="1040"/>
                </a:lnTo>
                <a:lnTo>
                  <a:pt x="1240" y="1042"/>
                </a:lnTo>
                <a:lnTo>
                  <a:pt x="1243" y="1043"/>
                </a:lnTo>
                <a:lnTo>
                  <a:pt x="1248" y="1044"/>
                </a:lnTo>
                <a:lnTo>
                  <a:pt x="1257" y="1044"/>
                </a:lnTo>
                <a:lnTo>
                  <a:pt x="1270" y="1042"/>
                </a:lnTo>
                <a:lnTo>
                  <a:pt x="1270" y="1042"/>
                </a:lnTo>
                <a:lnTo>
                  <a:pt x="1286" y="1037"/>
                </a:lnTo>
                <a:lnTo>
                  <a:pt x="1302" y="1029"/>
                </a:lnTo>
                <a:lnTo>
                  <a:pt x="1318" y="1021"/>
                </a:lnTo>
                <a:lnTo>
                  <a:pt x="1332" y="1012"/>
                </a:lnTo>
                <a:lnTo>
                  <a:pt x="1343" y="1003"/>
                </a:lnTo>
                <a:lnTo>
                  <a:pt x="1351" y="996"/>
                </a:lnTo>
                <a:lnTo>
                  <a:pt x="1352" y="993"/>
                </a:lnTo>
                <a:lnTo>
                  <a:pt x="1352" y="992"/>
                </a:lnTo>
                <a:lnTo>
                  <a:pt x="1350" y="991"/>
                </a:lnTo>
                <a:lnTo>
                  <a:pt x="1346" y="991"/>
                </a:lnTo>
                <a:lnTo>
                  <a:pt x="1346" y="991"/>
                </a:lnTo>
                <a:lnTo>
                  <a:pt x="1311" y="996"/>
                </a:lnTo>
                <a:lnTo>
                  <a:pt x="1295" y="997"/>
                </a:lnTo>
                <a:lnTo>
                  <a:pt x="1273" y="998"/>
                </a:lnTo>
                <a:lnTo>
                  <a:pt x="1273" y="998"/>
                </a:lnTo>
                <a:lnTo>
                  <a:pt x="1257" y="998"/>
                </a:lnTo>
                <a:lnTo>
                  <a:pt x="1250" y="999"/>
                </a:lnTo>
                <a:lnTo>
                  <a:pt x="1246" y="999"/>
                </a:lnTo>
                <a:lnTo>
                  <a:pt x="1242" y="999"/>
                </a:lnTo>
                <a:lnTo>
                  <a:pt x="1230" y="994"/>
                </a:lnTo>
                <a:lnTo>
                  <a:pt x="1230" y="994"/>
                </a:lnTo>
                <a:lnTo>
                  <a:pt x="1211" y="987"/>
                </a:lnTo>
                <a:lnTo>
                  <a:pt x="1194" y="979"/>
                </a:lnTo>
                <a:lnTo>
                  <a:pt x="1175" y="976"/>
                </a:lnTo>
                <a:lnTo>
                  <a:pt x="1165" y="974"/>
                </a:lnTo>
                <a:lnTo>
                  <a:pt x="1156" y="974"/>
                </a:lnTo>
                <a:lnTo>
                  <a:pt x="1156" y="974"/>
                </a:lnTo>
                <a:lnTo>
                  <a:pt x="1127" y="973"/>
                </a:lnTo>
                <a:lnTo>
                  <a:pt x="1081" y="972"/>
                </a:lnTo>
                <a:lnTo>
                  <a:pt x="1056" y="969"/>
                </a:lnTo>
                <a:lnTo>
                  <a:pt x="1029" y="967"/>
                </a:lnTo>
                <a:lnTo>
                  <a:pt x="1004" y="963"/>
                </a:lnTo>
                <a:lnTo>
                  <a:pt x="979" y="957"/>
                </a:lnTo>
                <a:lnTo>
                  <a:pt x="979" y="957"/>
                </a:lnTo>
                <a:lnTo>
                  <a:pt x="845" y="921"/>
                </a:lnTo>
                <a:lnTo>
                  <a:pt x="845" y="921"/>
                </a:lnTo>
                <a:lnTo>
                  <a:pt x="844" y="913"/>
                </a:lnTo>
                <a:lnTo>
                  <a:pt x="842" y="907"/>
                </a:lnTo>
                <a:lnTo>
                  <a:pt x="839" y="902"/>
                </a:lnTo>
                <a:lnTo>
                  <a:pt x="839" y="902"/>
                </a:lnTo>
                <a:lnTo>
                  <a:pt x="837" y="898"/>
                </a:lnTo>
                <a:lnTo>
                  <a:pt x="832" y="896"/>
                </a:lnTo>
                <a:lnTo>
                  <a:pt x="827" y="892"/>
                </a:lnTo>
                <a:lnTo>
                  <a:pt x="822" y="887"/>
                </a:lnTo>
                <a:lnTo>
                  <a:pt x="822" y="887"/>
                </a:lnTo>
                <a:lnTo>
                  <a:pt x="817" y="884"/>
                </a:lnTo>
                <a:lnTo>
                  <a:pt x="809" y="879"/>
                </a:lnTo>
                <a:lnTo>
                  <a:pt x="785" y="867"/>
                </a:lnTo>
                <a:lnTo>
                  <a:pt x="755" y="852"/>
                </a:lnTo>
                <a:lnTo>
                  <a:pt x="722" y="834"/>
                </a:lnTo>
                <a:lnTo>
                  <a:pt x="722" y="834"/>
                </a:lnTo>
                <a:lnTo>
                  <a:pt x="790" y="775"/>
                </a:lnTo>
                <a:lnTo>
                  <a:pt x="843" y="731"/>
                </a:lnTo>
                <a:lnTo>
                  <a:pt x="863" y="713"/>
                </a:lnTo>
                <a:lnTo>
                  <a:pt x="877" y="703"/>
                </a:lnTo>
                <a:lnTo>
                  <a:pt x="877" y="703"/>
                </a:lnTo>
                <a:lnTo>
                  <a:pt x="893" y="693"/>
                </a:lnTo>
                <a:lnTo>
                  <a:pt x="908" y="683"/>
                </a:lnTo>
                <a:lnTo>
                  <a:pt x="913" y="678"/>
                </a:lnTo>
                <a:lnTo>
                  <a:pt x="918" y="673"/>
                </a:lnTo>
                <a:lnTo>
                  <a:pt x="921" y="668"/>
                </a:lnTo>
                <a:lnTo>
                  <a:pt x="923" y="663"/>
                </a:lnTo>
                <a:lnTo>
                  <a:pt x="923" y="663"/>
                </a:lnTo>
                <a:lnTo>
                  <a:pt x="924" y="655"/>
                </a:lnTo>
                <a:lnTo>
                  <a:pt x="926" y="648"/>
                </a:lnTo>
                <a:lnTo>
                  <a:pt x="926" y="646"/>
                </a:lnTo>
                <a:lnTo>
                  <a:pt x="925" y="643"/>
                </a:lnTo>
                <a:lnTo>
                  <a:pt x="923" y="641"/>
                </a:lnTo>
                <a:lnTo>
                  <a:pt x="919" y="640"/>
                </a:lnTo>
                <a:lnTo>
                  <a:pt x="919" y="640"/>
                </a:lnTo>
                <a:lnTo>
                  <a:pt x="895" y="628"/>
                </a:lnTo>
                <a:lnTo>
                  <a:pt x="885" y="622"/>
                </a:lnTo>
                <a:lnTo>
                  <a:pt x="883" y="621"/>
                </a:lnTo>
                <a:lnTo>
                  <a:pt x="882" y="620"/>
                </a:lnTo>
                <a:lnTo>
                  <a:pt x="882" y="620"/>
                </a:lnTo>
                <a:lnTo>
                  <a:pt x="877" y="611"/>
                </a:lnTo>
                <a:lnTo>
                  <a:pt x="863" y="596"/>
                </a:lnTo>
                <a:lnTo>
                  <a:pt x="843" y="575"/>
                </a:lnTo>
                <a:lnTo>
                  <a:pt x="843" y="575"/>
                </a:lnTo>
                <a:lnTo>
                  <a:pt x="920" y="540"/>
                </a:lnTo>
                <a:lnTo>
                  <a:pt x="1000" y="505"/>
                </a:lnTo>
                <a:lnTo>
                  <a:pt x="1000" y="505"/>
                </a:lnTo>
                <a:lnTo>
                  <a:pt x="1001" y="505"/>
                </a:lnTo>
                <a:lnTo>
                  <a:pt x="1005" y="505"/>
                </a:lnTo>
                <a:lnTo>
                  <a:pt x="1010" y="506"/>
                </a:lnTo>
                <a:lnTo>
                  <a:pt x="1020" y="511"/>
                </a:lnTo>
                <a:lnTo>
                  <a:pt x="1020" y="511"/>
                </a:lnTo>
                <a:lnTo>
                  <a:pt x="1033" y="516"/>
                </a:lnTo>
                <a:lnTo>
                  <a:pt x="1044" y="520"/>
                </a:lnTo>
                <a:lnTo>
                  <a:pt x="1054" y="521"/>
                </a:lnTo>
                <a:lnTo>
                  <a:pt x="1059" y="521"/>
                </a:lnTo>
                <a:lnTo>
                  <a:pt x="1064" y="520"/>
                </a:lnTo>
                <a:lnTo>
                  <a:pt x="1064" y="520"/>
                </a:lnTo>
                <a:lnTo>
                  <a:pt x="1075" y="516"/>
                </a:lnTo>
                <a:lnTo>
                  <a:pt x="1084" y="510"/>
                </a:lnTo>
                <a:lnTo>
                  <a:pt x="1094" y="504"/>
                </a:lnTo>
                <a:lnTo>
                  <a:pt x="1094" y="504"/>
                </a:lnTo>
                <a:lnTo>
                  <a:pt x="1091" y="484"/>
                </a:lnTo>
                <a:lnTo>
                  <a:pt x="1090" y="462"/>
                </a:lnTo>
                <a:lnTo>
                  <a:pt x="1090" y="462"/>
                </a:lnTo>
                <a:lnTo>
                  <a:pt x="1091" y="461"/>
                </a:lnTo>
                <a:lnTo>
                  <a:pt x="1094" y="460"/>
                </a:lnTo>
                <a:lnTo>
                  <a:pt x="1094" y="459"/>
                </a:lnTo>
                <a:lnTo>
                  <a:pt x="1090" y="457"/>
                </a:lnTo>
                <a:lnTo>
                  <a:pt x="1090" y="457"/>
                </a:lnTo>
                <a:lnTo>
                  <a:pt x="1076" y="454"/>
                </a:lnTo>
                <a:lnTo>
                  <a:pt x="1060" y="449"/>
                </a:lnTo>
                <a:lnTo>
                  <a:pt x="1060" y="449"/>
                </a:lnTo>
                <a:lnTo>
                  <a:pt x="1038" y="440"/>
                </a:lnTo>
                <a:lnTo>
                  <a:pt x="1020" y="434"/>
                </a:lnTo>
                <a:lnTo>
                  <a:pt x="1020" y="434"/>
                </a:lnTo>
                <a:lnTo>
                  <a:pt x="1004" y="430"/>
                </a:lnTo>
                <a:lnTo>
                  <a:pt x="995" y="427"/>
                </a:lnTo>
                <a:lnTo>
                  <a:pt x="990" y="425"/>
                </a:lnTo>
                <a:lnTo>
                  <a:pt x="990" y="425"/>
                </a:lnTo>
                <a:lnTo>
                  <a:pt x="986" y="420"/>
                </a:lnTo>
                <a:lnTo>
                  <a:pt x="979" y="414"/>
                </a:lnTo>
                <a:lnTo>
                  <a:pt x="969" y="406"/>
                </a:lnTo>
                <a:lnTo>
                  <a:pt x="969" y="406"/>
                </a:lnTo>
                <a:lnTo>
                  <a:pt x="960" y="394"/>
                </a:lnTo>
                <a:lnTo>
                  <a:pt x="948" y="380"/>
                </a:lnTo>
                <a:lnTo>
                  <a:pt x="948" y="380"/>
                </a:lnTo>
                <a:lnTo>
                  <a:pt x="933" y="363"/>
                </a:lnTo>
                <a:lnTo>
                  <a:pt x="920" y="348"/>
                </a:lnTo>
                <a:lnTo>
                  <a:pt x="920" y="348"/>
                </a:lnTo>
                <a:lnTo>
                  <a:pt x="920" y="330"/>
                </a:lnTo>
                <a:lnTo>
                  <a:pt x="921" y="318"/>
                </a:lnTo>
                <a:lnTo>
                  <a:pt x="923" y="315"/>
                </a:lnTo>
                <a:lnTo>
                  <a:pt x="924" y="314"/>
                </a:lnTo>
                <a:lnTo>
                  <a:pt x="924" y="314"/>
                </a:lnTo>
                <a:lnTo>
                  <a:pt x="924" y="314"/>
                </a:lnTo>
                <a:lnTo>
                  <a:pt x="946" y="331"/>
                </a:lnTo>
                <a:lnTo>
                  <a:pt x="966" y="345"/>
                </a:lnTo>
                <a:lnTo>
                  <a:pt x="989" y="360"/>
                </a:lnTo>
                <a:lnTo>
                  <a:pt x="989" y="360"/>
                </a:lnTo>
                <a:lnTo>
                  <a:pt x="1010" y="374"/>
                </a:lnTo>
                <a:lnTo>
                  <a:pt x="1031" y="386"/>
                </a:lnTo>
                <a:lnTo>
                  <a:pt x="1043" y="391"/>
                </a:lnTo>
                <a:lnTo>
                  <a:pt x="1054" y="395"/>
                </a:lnTo>
                <a:lnTo>
                  <a:pt x="1066" y="398"/>
                </a:lnTo>
                <a:lnTo>
                  <a:pt x="1079" y="399"/>
                </a:lnTo>
                <a:lnTo>
                  <a:pt x="1079" y="399"/>
                </a:lnTo>
                <a:lnTo>
                  <a:pt x="1094" y="399"/>
                </a:lnTo>
                <a:lnTo>
                  <a:pt x="1110" y="396"/>
                </a:lnTo>
                <a:lnTo>
                  <a:pt x="1144" y="393"/>
                </a:lnTo>
                <a:lnTo>
                  <a:pt x="1160" y="391"/>
                </a:lnTo>
                <a:lnTo>
                  <a:pt x="1175" y="391"/>
                </a:lnTo>
                <a:lnTo>
                  <a:pt x="1186" y="393"/>
                </a:lnTo>
                <a:lnTo>
                  <a:pt x="1191" y="395"/>
                </a:lnTo>
                <a:lnTo>
                  <a:pt x="1195" y="396"/>
                </a:lnTo>
                <a:lnTo>
                  <a:pt x="1195" y="396"/>
                </a:lnTo>
                <a:lnTo>
                  <a:pt x="1202" y="403"/>
                </a:lnTo>
                <a:lnTo>
                  <a:pt x="1211" y="406"/>
                </a:lnTo>
                <a:lnTo>
                  <a:pt x="1221" y="409"/>
                </a:lnTo>
                <a:lnTo>
                  <a:pt x="1231" y="411"/>
                </a:lnTo>
                <a:lnTo>
                  <a:pt x="1240" y="412"/>
                </a:lnTo>
                <a:lnTo>
                  <a:pt x="1247" y="412"/>
                </a:lnTo>
                <a:lnTo>
                  <a:pt x="1252" y="411"/>
                </a:lnTo>
                <a:lnTo>
                  <a:pt x="1253" y="411"/>
                </a:lnTo>
                <a:lnTo>
                  <a:pt x="1253" y="410"/>
                </a:lnTo>
                <a:lnTo>
                  <a:pt x="1253" y="410"/>
                </a:lnTo>
                <a:lnTo>
                  <a:pt x="1266" y="470"/>
                </a:lnTo>
                <a:lnTo>
                  <a:pt x="1291" y="610"/>
                </a:lnTo>
                <a:lnTo>
                  <a:pt x="1330" y="816"/>
                </a:lnTo>
                <a:lnTo>
                  <a:pt x="1350" y="909"/>
                </a:lnTo>
                <a:lnTo>
                  <a:pt x="1343" y="924"/>
                </a:lnTo>
                <a:lnTo>
                  <a:pt x="1366" y="937"/>
                </a:lnTo>
                <a:lnTo>
                  <a:pt x="1366" y="937"/>
                </a:lnTo>
                <a:lnTo>
                  <a:pt x="1369" y="929"/>
                </a:lnTo>
                <a:lnTo>
                  <a:pt x="1372" y="922"/>
                </a:lnTo>
                <a:lnTo>
                  <a:pt x="1373" y="914"/>
                </a:lnTo>
                <a:lnTo>
                  <a:pt x="1358" y="902"/>
                </a:lnTo>
                <a:lnTo>
                  <a:pt x="1266" y="403"/>
                </a:lnTo>
                <a:lnTo>
                  <a:pt x="1266" y="403"/>
                </a:lnTo>
                <a:lnTo>
                  <a:pt x="1268" y="401"/>
                </a:lnTo>
                <a:lnTo>
                  <a:pt x="1273" y="396"/>
                </a:lnTo>
                <a:lnTo>
                  <a:pt x="1278" y="388"/>
                </a:lnTo>
                <a:lnTo>
                  <a:pt x="1281" y="383"/>
                </a:lnTo>
                <a:lnTo>
                  <a:pt x="1281" y="376"/>
                </a:lnTo>
                <a:lnTo>
                  <a:pt x="1281" y="376"/>
                </a:lnTo>
                <a:lnTo>
                  <a:pt x="1281" y="364"/>
                </a:lnTo>
                <a:lnTo>
                  <a:pt x="1277" y="353"/>
                </a:lnTo>
                <a:lnTo>
                  <a:pt x="1273" y="343"/>
                </a:lnTo>
                <a:lnTo>
                  <a:pt x="1268" y="336"/>
                </a:lnTo>
                <a:lnTo>
                  <a:pt x="1268" y="336"/>
                </a:lnTo>
                <a:lnTo>
                  <a:pt x="1263" y="333"/>
                </a:lnTo>
                <a:lnTo>
                  <a:pt x="1257" y="331"/>
                </a:lnTo>
                <a:lnTo>
                  <a:pt x="1252" y="331"/>
                </a:lnTo>
                <a:lnTo>
                  <a:pt x="1252" y="331"/>
                </a:lnTo>
                <a:lnTo>
                  <a:pt x="1247" y="328"/>
                </a:lnTo>
                <a:lnTo>
                  <a:pt x="1242" y="326"/>
                </a:lnTo>
                <a:lnTo>
                  <a:pt x="1237" y="325"/>
                </a:lnTo>
                <a:lnTo>
                  <a:pt x="1237" y="325"/>
                </a:lnTo>
                <a:lnTo>
                  <a:pt x="1233" y="326"/>
                </a:lnTo>
                <a:lnTo>
                  <a:pt x="1231" y="328"/>
                </a:lnTo>
                <a:lnTo>
                  <a:pt x="1226" y="334"/>
                </a:lnTo>
                <a:lnTo>
                  <a:pt x="1221" y="341"/>
                </a:lnTo>
                <a:lnTo>
                  <a:pt x="1200" y="338"/>
                </a:lnTo>
                <a:lnTo>
                  <a:pt x="1200" y="338"/>
                </a:lnTo>
                <a:lnTo>
                  <a:pt x="1151" y="344"/>
                </a:lnTo>
                <a:lnTo>
                  <a:pt x="1151" y="344"/>
                </a:lnTo>
                <a:lnTo>
                  <a:pt x="1144" y="343"/>
                </a:lnTo>
                <a:lnTo>
                  <a:pt x="1134" y="339"/>
                </a:lnTo>
                <a:lnTo>
                  <a:pt x="1121" y="335"/>
                </a:lnTo>
                <a:lnTo>
                  <a:pt x="1110" y="333"/>
                </a:lnTo>
                <a:lnTo>
                  <a:pt x="1110" y="333"/>
                </a:lnTo>
                <a:lnTo>
                  <a:pt x="1095" y="330"/>
                </a:lnTo>
                <a:lnTo>
                  <a:pt x="1076" y="325"/>
                </a:lnTo>
                <a:lnTo>
                  <a:pt x="1056" y="320"/>
                </a:lnTo>
                <a:lnTo>
                  <a:pt x="1040" y="314"/>
                </a:lnTo>
                <a:lnTo>
                  <a:pt x="1040" y="314"/>
                </a:lnTo>
                <a:lnTo>
                  <a:pt x="1023" y="306"/>
                </a:lnTo>
                <a:lnTo>
                  <a:pt x="1001" y="294"/>
                </a:lnTo>
                <a:lnTo>
                  <a:pt x="981" y="281"/>
                </a:lnTo>
                <a:lnTo>
                  <a:pt x="970" y="274"/>
                </a:lnTo>
                <a:lnTo>
                  <a:pt x="970" y="274"/>
                </a:lnTo>
                <a:lnTo>
                  <a:pt x="968" y="270"/>
                </a:lnTo>
                <a:lnTo>
                  <a:pt x="965" y="263"/>
                </a:lnTo>
                <a:lnTo>
                  <a:pt x="960" y="244"/>
                </a:lnTo>
                <a:lnTo>
                  <a:pt x="954" y="219"/>
                </a:lnTo>
                <a:lnTo>
                  <a:pt x="954" y="219"/>
                </a:lnTo>
                <a:lnTo>
                  <a:pt x="958" y="208"/>
                </a:lnTo>
                <a:lnTo>
                  <a:pt x="963" y="200"/>
                </a:lnTo>
                <a:lnTo>
                  <a:pt x="965" y="198"/>
                </a:lnTo>
                <a:lnTo>
                  <a:pt x="969" y="197"/>
                </a:lnTo>
                <a:lnTo>
                  <a:pt x="969" y="197"/>
                </a:lnTo>
                <a:lnTo>
                  <a:pt x="975" y="194"/>
                </a:lnTo>
                <a:lnTo>
                  <a:pt x="980" y="192"/>
                </a:lnTo>
                <a:lnTo>
                  <a:pt x="984" y="190"/>
                </a:lnTo>
                <a:lnTo>
                  <a:pt x="986" y="189"/>
                </a:lnTo>
                <a:lnTo>
                  <a:pt x="986" y="189"/>
                </a:lnTo>
                <a:lnTo>
                  <a:pt x="991" y="189"/>
                </a:lnTo>
                <a:lnTo>
                  <a:pt x="1000" y="185"/>
                </a:lnTo>
                <a:lnTo>
                  <a:pt x="1009" y="182"/>
                </a:lnTo>
                <a:lnTo>
                  <a:pt x="1011" y="180"/>
                </a:lnTo>
                <a:lnTo>
                  <a:pt x="1013" y="178"/>
                </a:lnTo>
                <a:lnTo>
                  <a:pt x="1013" y="178"/>
                </a:lnTo>
                <a:lnTo>
                  <a:pt x="1014" y="177"/>
                </a:lnTo>
                <a:lnTo>
                  <a:pt x="1016" y="175"/>
                </a:lnTo>
                <a:lnTo>
                  <a:pt x="1024" y="173"/>
                </a:lnTo>
                <a:lnTo>
                  <a:pt x="1031" y="169"/>
                </a:lnTo>
                <a:lnTo>
                  <a:pt x="1034" y="167"/>
                </a:lnTo>
                <a:lnTo>
                  <a:pt x="1035" y="164"/>
                </a:lnTo>
                <a:lnTo>
                  <a:pt x="1035" y="164"/>
                </a:lnTo>
                <a:lnTo>
                  <a:pt x="1036" y="160"/>
                </a:lnTo>
                <a:lnTo>
                  <a:pt x="1038" y="158"/>
                </a:lnTo>
                <a:lnTo>
                  <a:pt x="1043" y="153"/>
                </a:lnTo>
                <a:lnTo>
                  <a:pt x="1053" y="147"/>
                </a:lnTo>
                <a:lnTo>
                  <a:pt x="1053" y="147"/>
                </a:lnTo>
                <a:lnTo>
                  <a:pt x="1060" y="139"/>
                </a:lnTo>
                <a:lnTo>
                  <a:pt x="1070" y="125"/>
                </a:lnTo>
                <a:lnTo>
                  <a:pt x="1080" y="109"/>
                </a:lnTo>
                <a:lnTo>
                  <a:pt x="1082" y="104"/>
                </a:lnTo>
                <a:lnTo>
                  <a:pt x="1082" y="102"/>
                </a:lnTo>
                <a:lnTo>
                  <a:pt x="1082" y="102"/>
                </a:lnTo>
                <a:lnTo>
                  <a:pt x="1071" y="88"/>
                </a:lnTo>
                <a:lnTo>
                  <a:pt x="1071" y="88"/>
                </a:lnTo>
                <a:lnTo>
                  <a:pt x="1072" y="87"/>
                </a:lnTo>
                <a:lnTo>
                  <a:pt x="1074" y="84"/>
                </a:lnTo>
                <a:lnTo>
                  <a:pt x="1075" y="79"/>
                </a:lnTo>
                <a:lnTo>
                  <a:pt x="1074" y="72"/>
                </a:lnTo>
                <a:lnTo>
                  <a:pt x="1074" y="72"/>
                </a:lnTo>
                <a:lnTo>
                  <a:pt x="1069" y="62"/>
                </a:lnTo>
                <a:lnTo>
                  <a:pt x="1061" y="50"/>
                </a:lnTo>
                <a:lnTo>
                  <a:pt x="1048" y="32"/>
                </a:lnTo>
                <a:lnTo>
                  <a:pt x="1048" y="32"/>
                </a:lnTo>
                <a:lnTo>
                  <a:pt x="1040" y="24"/>
                </a:lnTo>
                <a:lnTo>
                  <a:pt x="1029" y="15"/>
                </a:lnTo>
                <a:lnTo>
                  <a:pt x="1016" y="9"/>
                </a:lnTo>
                <a:lnTo>
                  <a:pt x="1004" y="5"/>
                </a:lnTo>
                <a:lnTo>
                  <a:pt x="1004" y="5"/>
                </a:lnTo>
                <a:lnTo>
                  <a:pt x="989" y="4"/>
                </a:lnTo>
                <a:lnTo>
                  <a:pt x="970" y="3"/>
                </a:lnTo>
                <a:lnTo>
                  <a:pt x="935" y="2"/>
                </a:lnTo>
                <a:lnTo>
                  <a:pt x="935" y="2"/>
                </a:lnTo>
                <a:lnTo>
                  <a:pt x="926" y="0"/>
                </a:lnTo>
                <a:lnTo>
                  <a:pt x="921" y="0"/>
                </a:lnTo>
                <a:lnTo>
                  <a:pt x="919" y="2"/>
                </a:lnTo>
                <a:lnTo>
                  <a:pt x="913" y="5"/>
                </a:lnTo>
                <a:lnTo>
                  <a:pt x="913" y="5"/>
                </a:lnTo>
                <a:lnTo>
                  <a:pt x="898" y="17"/>
                </a:lnTo>
                <a:lnTo>
                  <a:pt x="884" y="24"/>
                </a:lnTo>
                <a:lnTo>
                  <a:pt x="884" y="24"/>
                </a:lnTo>
                <a:lnTo>
                  <a:pt x="879" y="27"/>
                </a:lnTo>
                <a:lnTo>
                  <a:pt x="877" y="30"/>
                </a:lnTo>
                <a:lnTo>
                  <a:pt x="875" y="35"/>
                </a:lnTo>
                <a:lnTo>
                  <a:pt x="874" y="40"/>
                </a:lnTo>
                <a:lnTo>
                  <a:pt x="874" y="57"/>
                </a:lnTo>
                <a:lnTo>
                  <a:pt x="874" y="57"/>
                </a:lnTo>
                <a:lnTo>
                  <a:pt x="872" y="74"/>
                </a:lnTo>
                <a:lnTo>
                  <a:pt x="868" y="90"/>
                </a:lnTo>
                <a:lnTo>
                  <a:pt x="868" y="90"/>
                </a:lnTo>
                <a:close/>
                <a:moveTo>
                  <a:pt x="854" y="365"/>
                </a:moveTo>
                <a:lnTo>
                  <a:pt x="854" y="365"/>
                </a:lnTo>
                <a:lnTo>
                  <a:pt x="857" y="369"/>
                </a:lnTo>
                <a:lnTo>
                  <a:pt x="864" y="378"/>
                </a:lnTo>
                <a:lnTo>
                  <a:pt x="888" y="400"/>
                </a:lnTo>
                <a:lnTo>
                  <a:pt x="911" y="424"/>
                </a:lnTo>
                <a:lnTo>
                  <a:pt x="924" y="437"/>
                </a:lnTo>
                <a:lnTo>
                  <a:pt x="924" y="437"/>
                </a:lnTo>
                <a:lnTo>
                  <a:pt x="930" y="446"/>
                </a:lnTo>
                <a:lnTo>
                  <a:pt x="935" y="454"/>
                </a:lnTo>
                <a:lnTo>
                  <a:pt x="935" y="454"/>
                </a:lnTo>
                <a:lnTo>
                  <a:pt x="940" y="456"/>
                </a:lnTo>
                <a:lnTo>
                  <a:pt x="946" y="457"/>
                </a:lnTo>
                <a:lnTo>
                  <a:pt x="954" y="457"/>
                </a:lnTo>
                <a:lnTo>
                  <a:pt x="954" y="457"/>
                </a:lnTo>
                <a:lnTo>
                  <a:pt x="968" y="461"/>
                </a:lnTo>
                <a:lnTo>
                  <a:pt x="978" y="466"/>
                </a:lnTo>
                <a:lnTo>
                  <a:pt x="981" y="467"/>
                </a:lnTo>
                <a:lnTo>
                  <a:pt x="983" y="470"/>
                </a:lnTo>
                <a:lnTo>
                  <a:pt x="983" y="470"/>
                </a:lnTo>
                <a:lnTo>
                  <a:pt x="988" y="482"/>
                </a:lnTo>
                <a:lnTo>
                  <a:pt x="990" y="489"/>
                </a:lnTo>
                <a:lnTo>
                  <a:pt x="830" y="564"/>
                </a:lnTo>
                <a:lnTo>
                  <a:pt x="729" y="497"/>
                </a:lnTo>
                <a:lnTo>
                  <a:pt x="729" y="497"/>
                </a:lnTo>
                <a:lnTo>
                  <a:pt x="728" y="496"/>
                </a:lnTo>
                <a:lnTo>
                  <a:pt x="728" y="491"/>
                </a:lnTo>
                <a:lnTo>
                  <a:pt x="728" y="489"/>
                </a:lnTo>
                <a:lnTo>
                  <a:pt x="731" y="485"/>
                </a:lnTo>
                <a:lnTo>
                  <a:pt x="733" y="482"/>
                </a:lnTo>
                <a:lnTo>
                  <a:pt x="738" y="480"/>
                </a:lnTo>
                <a:lnTo>
                  <a:pt x="738" y="480"/>
                </a:lnTo>
                <a:lnTo>
                  <a:pt x="764" y="470"/>
                </a:lnTo>
                <a:lnTo>
                  <a:pt x="777" y="464"/>
                </a:lnTo>
                <a:lnTo>
                  <a:pt x="790" y="456"/>
                </a:lnTo>
                <a:lnTo>
                  <a:pt x="790" y="456"/>
                </a:lnTo>
                <a:lnTo>
                  <a:pt x="797" y="449"/>
                </a:lnTo>
                <a:lnTo>
                  <a:pt x="804" y="439"/>
                </a:lnTo>
                <a:lnTo>
                  <a:pt x="812" y="426"/>
                </a:lnTo>
                <a:lnTo>
                  <a:pt x="818" y="414"/>
                </a:lnTo>
                <a:lnTo>
                  <a:pt x="829" y="390"/>
                </a:lnTo>
                <a:lnTo>
                  <a:pt x="834" y="380"/>
                </a:lnTo>
                <a:lnTo>
                  <a:pt x="834" y="380"/>
                </a:lnTo>
                <a:lnTo>
                  <a:pt x="844" y="371"/>
                </a:lnTo>
                <a:lnTo>
                  <a:pt x="852" y="366"/>
                </a:lnTo>
                <a:lnTo>
                  <a:pt x="854" y="365"/>
                </a:lnTo>
                <a:lnTo>
                  <a:pt x="854" y="365"/>
                </a:lnTo>
                <a:lnTo>
                  <a:pt x="854" y="365"/>
                </a:lnTo>
                <a:close/>
                <a:moveTo>
                  <a:pt x="626" y="645"/>
                </a:moveTo>
                <a:lnTo>
                  <a:pt x="628" y="660"/>
                </a:lnTo>
                <a:lnTo>
                  <a:pt x="628" y="660"/>
                </a:lnTo>
                <a:lnTo>
                  <a:pt x="560" y="700"/>
                </a:lnTo>
                <a:lnTo>
                  <a:pt x="560" y="700"/>
                </a:lnTo>
                <a:lnTo>
                  <a:pt x="552" y="707"/>
                </a:lnTo>
                <a:lnTo>
                  <a:pt x="541" y="720"/>
                </a:lnTo>
                <a:lnTo>
                  <a:pt x="527" y="737"/>
                </a:lnTo>
                <a:lnTo>
                  <a:pt x="466" y="720"/>
                </a:lnTo>
                <a:lnTo>
                  <a:pt x="626" y="6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01B7BD6F-588A-4841-AEC3-68B9B9981D61}"/>
              </a:ext>
            </a:extLst>
          </p:cNvPr>
          <p:cNvSpPr>
            <a:spLocks noEditPoints="1"/>
          </p:cNvSpPr>
          <p:nvPr/>
        </p:nvSpPr>
        <p:spPr bwMode="auto">
          <a:xfrm>
            <a:off x="702476" y="829248"/>
            <a:ext cx="1302635" cy="1567877"/>
          </a:xfrm>
          <a:custGeom>
            <a:avLst/>
            <a:gdLst>
              <a:gd name="T0" fmla="*/ 175 w 884"/>
              <a:gd name="T1" fmla="*/ 123 h 1064"/>
              <a:gd name="T2" fmla="*/ 211 w 884"/>
              <a:gd name="T3" fmla="*/ 174 h 1064"/>
              <a:gd name="T4" fmla="*/ 251 w 884"/>
              <a:gd name="T5" fmla="*/ 189 h 1064"/>
              <a:gd name="T6" fmla="*/ 250 w 884"/>
              <a:gd name="T7" fmla="*/ 221 h 1064"/>
              <a:gd name="T8" fmla="*/ 242 w 884"/>
              <a:gd name="T9" fmla="*/ 308 h 1064"/>
              <a:gd name="T10" fmla="*/ 129 w 884"/>
              <a:gd name="T11" fmla="*/ 436 h 1064"/>
              <a:gd name="T12" fmla="*/ 44 w 884"/>
              <a:gd name="T13" fmla="*/ 464 h 1064"/>
              <a:gd name="T14" fmla="*/ 43 w 884"/>
              <a:gd name="T15" fmla="*/ 515 h 1064"/>
              <a:gd name="T16" fmla="*/ 95 w 884"/>
              <a:gd name="T17" fmla="*/ 565 h 1064"/>
              <a:gd name="T18" fmla="*/ 307 w 884"/>
              <a:gd name="T19" fmla="*/ 891 h 1064"/>
              <a:gd name="T20" fmla="*/ 327 w 884"/>
              <a:gd name="T21" fmla="*/ 902 h 1064"/>
              <a:gd name="T22" fmla="*/ 304 w 884"/>
              <a:gd name="T23" fmla="*/ 943 h 1064"/>
              <a:gd name="T24" fmla="*/ 133 w 884"/>
              <a:gd name="T25" fmla="*/ 1005 h 1064"/>
              <a:gd name="T26" fmla="*/ 10 w 884"/>
              <a:gd name="T27" fmla="*/ 1007 h 1064"/>
              <a:gd name="T28" fmla="*/ 43 w 884"/>
              <a:gd name="T29" fmla="*/ 1032 h 1064"/>
              <a:gd name="T30" fmla="*/ 150 w 884"/>
              <a:gd name="T31" fmla="*/ 1032 h 1064"/>
              <a:gd name="T32" fmla="*/ 209 w 884"/>
              <a:gd name="T33" fmla="*/ 1064 h 1064"/>
              <a:gd name="T34" fmla="*/ 884 w 884"/>
              <a:gd name="T35" fmla="*/ 908 h 1064"/>
              <a:gd name="T36" fmla="*/ 843 w 884"/>
              <a:gd name="T37" fmla="*/ 902 h 1064"/>
              <a:gd name="T38" fmla="*/ 697 w 884"/>
              <a:gd name="T39" fmla="*/ 913 h 1064"/>
              <a:gd name="T40" fmla="*/ 672 w 884"/>
              <a:gd name="T41" fmla="*/ 906 h 1064"/>
              <a:gd name="T42" fmla="*/ 755 w 884"/>
              <a:gd name="T43" fmla="*/ 893 h 1064"/>
              <a:gd name="T44" fmla="*/ 760 w 884"/>
              <a:gd name="T45" fmla="*/ 858 h 1064"/>
              <a:gd name="T46" fmla="*/ 500 w 884"/>
              <a:gd name="T47" fmla="*/ 606 h 1064"/>
              <a:gd name="T48" fmla="*/ 613 w 884"/>
              <a:gd name="T49" fmla="*/ 500 h 1064"/>
              <a:gd name="T50" fmla="*/ 548 w 884"/>
              <a:gd name="T51" fmla="*/ 258 h 1064"/>
              <a:gd name="T52" fmla="*/ 467 w 884"/>
              <a:gd name="T53" fmla="*/ 147 h 1064"/>
              <a:gd name="T54" fmla="*/ 388 w 884"/>
              <a:gd name="T55" fmla="*/ 117 h 1064"/>
              <a:gd name="T56" fmla="*/ 359 w 884"/>
              <a:gd name="T57" fmla="*/ 78 h 1064"/>
              <a:gd name="T58" fmla="*/ 342 w 884"/>
              <a:gd name="T59" fmla="*/ 14 h 1064"/>
              <a:gd name="T60" fmla="*/ 251 w 884"/>
              <a:gd name="T61" fmla="*/ 3 h 1064"/>
              <a:gd name="T62" fmla="*/ 181 w 884"/>
              <a:gd name="T63" fmla="*/ 55 h 1064"/>
              <a:gd name="T64" fmla="*/ 352 w 884"/>
              <a:gd name="T65" fmla="*/ 412 h 1064"/>
              <a:gd name="T66" fmla="*/ 413 w 884"/>
              <a:gd name="T67" fmla="*/ 399 h 1064"/>
              <a:gd name="T68" fmla="*/ 403 w 884"/>
              <a:gd name="T69" fmla="*/ 445 h 1064"/>
              <a:gd name="T70" fmla="*/ 295 w 884"/>
              <a:gd name="T71" fmla="*/ 421 h 1064"/>
              <a:gd name="T72" fmla="*/ 295 w 884"/>
              <a:gd name="T73" fmla="*/ 421 h 1064"/>
              <a:gd name="T74" fmla="*/ 375 w 884"/>
              <a:gd name="T75" fmla="*/ 334 h 1064"/>
              <a:gd name="T76" fmla="*/ 287 w 884"/>
              <a:gd name="T77" fmla="*/ 346 h 1064"/>
              <a:gd name="T78" fmla="*/ 242 w 884"/>
              <a:gd name="T79" fmla="*/ 434 h 1064"/>
              <a:gd name="T80" fmla="*/ 331 w 884"/>
              <a:gd name="T81" fmla="*/ 487 h 1064"/>
              <a:gd name="T82" fmla="*/ 247 w 884"/>
              <a:gd name="T83" fmla="*/ 565 h 1064"/>
              <a:gd name="T84" fmla="*/ 327 w 884"/>
              <a:gd name="T85" fmla="*/ 776 h 1064"/>
              <a:gd name="T86" fmla="*/ 368 w 884"/>
              <a:gd name="T87" fmla="*/ 842 h 1064"/>
              <a:gd name="T88" fmla="*/ 339 w 884"/>
              <a:gd name="T89" fmla="*/ 868 h 1064"/>
              <a:gd name="T90" fmla="*/ 306 w 884"/>
              <a:gd name="T91" fmla="*/ 844 h 1064"/>
              <a:gd name="T92" fmla="*/ 95 w 884"/>
              <a:gd name="T93" fmla="*/ 531 h 1064"/>
              <a:gd name="T94" fmla="*/ 110 w 884"/>
              <a:gd name="T95" fmla="*/ 502 h 1064"/>
              <a:gd name="T96" fmla="*/ 124 w 884"/>
              <a:gd name="T97" fmla="*/ 479 h 1064"/>
              <a:gd name="T98" fmla="*/ 206 w 884"/>
              <a:gd name="T99" fmla="*/ 437 h 1064"/>
              <a:gd name="T100" fmla="*/ 516 w 884"/>
              <a:gd name="T101" fmla="*/ 851 h 1064"/>
              <a:gd name="T102" fmla="*/ 472 w 884"/>
              <a:gd name="T103" fmla="*/ 854 h 1064"/>
              <a:gd name="T104" fmla="*/ 437 w 884"/>
              <a:gd name="T105" fmla="*/ 782 h 1064"/>
              <a:gd name="T106" fmla="*/ 492 w 884"/>
              <a:gd name="T107" fmla="*/ 932 h 1064"/>
              <a:gd name="T108" fmla="*/ 463 w 884"/>
              <a:gd name="T109" fmla="*/ 961 h 1064"/>
              <a:gd name="T110" fmla="*/ 304 w 884"/>
              <a:gd name="T111" fmla="*/ 1027 h 1064"/>
              <a:gd name="T112" fmla="*/ 217 w 884"/>
              <a:gd name="T113" fmla="*/ 1010 h 1064"/>
              <a:gd name="T114" fmla="*/ 492 w 884"/>
              <a:gd name="T115" fmla="*/ 932 h 1064"/>
              <a:gd name="T116" fmla="*/ 673 w 884"/>
              <a:gd name="T117" fmla="*/ 869 h 1064"/>
              <a:gd name="T118" fmla="*/ 652 w 884"/>
              <a:gd name="T119" fmla="*/ 877 h 1064"/>
              <a:gd name="T120" fmla="*/ 631 w 884"/>
              <a:gd name="T121" fmla="*/ 826 h 1064"/>
              <a:gd name="T122" fmla="*/ 597 w 884"/>
              <a:gd name="T123" fmla="*/ 780 h 1064"/>
              <a:gd name="T124" fmla="*/ 533 w 884"/>
              <a:gd name="T125" fmla="*/ 69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4" h="1064">
                <a:moveTo>
                  <a:pt x="181" y="55"/>
                </a:moveTo>
                <a:lnTo>
                  <a:pt x="181" y="55"/>
                </a:lnTo>
                <a:lnTo>
                  <a:pt x="178" y="64"/>
                </a:lnTo>
                <a:lnTo>
                  <a:pt x="175" y="74"/>
                </a:lnTo>
                <a:lnTo>
                  <a:pt x="171" y="92"/>
                </a:lnTo>
                <a:lnTo>
                  <a:pt x="170" y="105"/>
                </a:lnTo>
                <a:lnTo>
                  <a:pt x="170" y="112"/>
                </a:lnTo>
                <a:lnTo>
                  <a:pt x="170" y="112"/>
                </a:lnTo>
                <a:lnTo>
                  <a:pt x="171" y="117"/>
                </a:lnTo>
                <a:lnTo>
                  <a:pt x="175" y="123"/>
                </a:lnTo>
                <a:lnTo>
                  <a:pt x="181" y="130"/>
                </a:lnTo>
                <a:lnTo>
                  <a:pt x="181" y="130"/>
                </a:lnTo>
                <a:lnTo>
                  <a:pt x="181" y="134"/>
                </a:lnTo>
                <a:lnTo>
                  <a:pt x="181" y="142"/>
                </a:lnTo>
                <a:lnTo>
                  <a:pt x="181" y="142"/>
                </a:lnTo>
                <a:lnTo>
                  <a:pt x="186" y="148"/>
                </a:lnTo>
                <a:lnTo>
                  <a:pt x="195" y="159"/>
                </a:lnTo>
                <a:lnTo>
                  <a:pt x="205" y="169"/>
                </a:lnTo>
                <a:lnTo>
                  <a:pt x="211" y="174"/>
                </a:lnTo>
                <a:lnTo>
                  <a:pt x="211" y="174"/>
                </a:lnTo>
                <a:lnTo>
                  <a:pt x="214" y="173"/>
                </a:lnTo>
                <a:lnTo>
                  <a:pt x="216" y="171"/>
                </a:lnTo>
                <a:lnTo>
                  <a:pt x="217" y="171"/>
                </a:lnTo>
                <a:lnTo>
                  <a:pt x="219" y="171"/>
                </a:lnTo>
                <a:lnTo>
                  <a:pt x="222" y="175"/>
                </a:lnTo>
                <a:lnTo>
                  <a:pt x="222" y="175"/>
                </a:lnTo>
                <a:lnTo>
                  <a:pt x="225" y="179"/>
                </a:lnTo>
                <a:lnTo>
                  <a:pt x="230" y="181"/>
                </a:lnTo>
                <a:lnTo>
                  <a:pt x="241" y="185"/>
                </a:lnTo>
                <a:lnTo>
                  <a:pt x="251" y="189"/>
                </a:lnTo>
                <a:lnTo>
                  <a:pt x="256" y="190"/>
                </a:lnTo>
                <a:lnTo>
                  <a:pt x="259" y="191"/>
                </a:lnTo>
                <a:lnTo>
                  <a:pt x="259" y="191"/>
                </a:lnTo>
                <a:lnTo>
                  <a:pt x="261" y="195"/>
                </a:lnTo>
                <a:lnTo>
                  <a:pt x="262" y="200"/>
                </a:lnTo>
                <a:lnTo>
                  <a:pt x="264" y="205"/>
                </a:lnTo>
                <a:lnTo>
                  <a:pt x="264" y="205"/>
                </a:lnTo>
                <a:lnTo>
                  <a:pt x="259" y="209"/>
                </a:lnTo>
                <a:lnTo>
                  <a:pt x="255" y="214"/>
                </a:lnTo>
                <a:lnTo>
                  <a:pt x="250" y="221"/>
                </a:lnTo>
                <a:lnTo>
                  <a:pt x="250" y="221"/>
                </a:lnTo>
                <a:lnTo>
                  <a:pt x="245" y="229"/>
                </a:lnTo>
                <a:lnTo>
                  <a:pt x="244" y="236"/>
                </a:lnTo>
                <a:lnTo>
                  <a:pt x="242" y="245"/>
                </a:lnTo>
                <a:lnTo>
                  <a:pt x="242" y="260"/>
                </a:lnTo>
                <a:lnTo>
                  <a:pt x="242" y="260"/>
                </a:lnTo>
                <a:lnTo>
                  <a:pt x="245" y="291"/>
                </a:lnTo>
                <a:lnTo>
                  <a:pt x="245" y="301"/>
                </a:lnTo>
                <a:lnTo>
                  <a:pt x="245" y="305"/>
                </a:lnTo>
                <a:lnTo>
                  <a:pt x="242" y="308"/>
                </a:lnTo>
                <a:lnTo>
                  <a:pt x="242" y="308"/>
                </a:lnTo>
                <a:lnTo>
                  <a:pt x="234" y="316"/>
                </a:lnTo>
                <a:lnTo>
                  <a:pt x="219" y="334"/>
                </a:lnTo>
                <a:lnTo>
                  <a:pt x="201" y="355"/>
                </a:lnTo>
                <a:lnTo>
                  <a:pt x="186" y="376"/>
                </a:lnTo>
                <a:lnTo>
                  <a:pt x="186" y="376"/>
                </a:lnTo>
                <a:lnTo>
                  <a:pt x="179" y="386"/>
                </a:lnTo>
                <a:lnTo>
                  <a:pt x="169" y="397"/>
                </a:lnTo>
                <a:lnTo>
                  <a:pt x="148" y="419"/>
                </a:lnTo>
                <a:lnTo>
                  <a:pt x="129" y="436"/>
                </a:lnTo>
                <a:lnTo>
                  <a:pt x="120" y="444"/>
                </a:lnTo>
                <a:lnTo>
                  <a:pt x="120" y="444"/>
                </a:lnTo>
                <a:lnTo>
                  <a:pt x="110" y="447"/>
                </a:lnTo>
                <a:lnTo>
                  <a:pt x="91" y="450"/>
                </a:lnTo>
                <a:lnTo>
                  <a:pt x="61" y="456"/>
                </a:lnTo>
                <a:lnTo>
                  <a:pt x="61" y="456"/>
                </a:lnTo>
                <a:lnTo>
                  <a:pt x="56" y="456"/>
                </a:lnTo>
                <a:lnTo>
                  <a:pt x="51" y="457"/>
                </a:lnTo>
                <a:lnTo>
                  <a:pt x="47" y="461"/>
                </a:lnTo>
                <a:lnTo>
                  <a:pt x="44" y="464"/>
                </a:lnTo>
                <a:lnTo>
                  <a:pt x="43" y="467"/>
                </a:lnTo>
                <a:lnTo>
                  <a:pt x="43" y="467"/>
                </a:lnTo>
                <a:lnTo>
                  <a:pt x="40" y="475"/>
                </a:lnTo>
                <a:lnTo>
                  <a:pt x="40" y="485"/>
                </a:lnTo>
                <a:lnTo>
                  <a:pt x="40" y="485"/>
                </a:lnTo>
                <a:lnTo>
                  <a:pt x="39" y="504"/>
                </a:lnTo>
                <a:lnTo>
                  <a:pt x="40" y="511"/>
                </a:lnTo>
                <a:lnTo>
                  <a:pt x="42" y="514"/>
                </a:lnTo>
                <a:lnTo>
                  <a:pt x="43" y="515"/>
                </a:lnTo>
                <a:lnTo>
                  <a:pt x="43" y="515"/>
                </a:lnTo>
                <a:lnTo>
                  <a:pt x="47" y="517"/>
                </a:lnTo>
                <a:lnTo>
                  <a:pt x="50" y="519"/>
                </a:lnTo>
                <a:lnTo>
                  <a:pt x="54" y="521"/>
                </a:lnTo>
                <a:lnTo>
                  <a:pt x="56" y="526"/>
                </a:lnTo>
                <a:lnTo>
                  <a:pt x="56" y="526"/>
                </a:lnTo>
                <a:lnTo>
                  <a:pt x="59" y="531"/>
                </a:lnTo>
                <a:lnTo>
                  <a:pt x="64" y="536"/>
                </a:lnTo>
                <a:lnTo>
                  <a:pt x="76" y="549"/>
                </a:lnTo>
                <a:lnTo>
                  <a:pt x="95" y="565"/>
                </a:lnTo>
                <a:lnTo>
                  <a:pt x="95" y="565"/>
                </a:lnTo>
                <a:lnTo>
                  <a:pt x="129" y="612"/>
                </a:lnTo>
                <a:lnTo>
                  <a:pt x="203" y="716"/>
                </a:lnTo>
                <a:lnTo>
                  <a:pt x="242" y="772"/>
                </a:lnTo>
                <a:lnTo>
                  <a:pt x="276" y="822"/>
                </a:lnTo>
                <a:lnTo>
                  <a:pt x="300" y="859"/>
                </a:lnTo>
                <a:lnTo>
                  <a:pt x="306" y="871"/>
                </a:lnTo>
                <a:lnTo>
                  <a:pt x="309" y="877"/>
                </a:lnTo>
                <a:lnTo>
                  <a:pt x="309" y="877"/>
                </a:lnTo>
                <a:lnTo>
                  <a:pt x="307" y="886"/>
                </a:lnTo>
                <a:lnTo>
                  <a:pt x="307" y="891"/>
                </a:lnTo>
                <a:lnTo>
                  <a:pt x="309" y="893"/>
                </a:lnTo>
                <a:lnTo>
                  <a:pt x="311" y="893"/>
                </a:lnTo>
                <a:lnTo>
                  <a:pt x="320" y="886"/>
                </a:lnTo>
                <a:lnTo>
                  <a:pt x="320" y="886"/>
                </a:lnTo>
                <a:lnTo>
                  <a:pt x="322" y="888"/>
                </a:lnTo>
                <a:lnTo>
                  <a:pt x="324" y="892"/>
                </a:lnTo>
                <a:lnTo>
                  <a:pt x="325" y="897"/>
                </a:lnTo>
                <a:lnTo>
                  <a:pt x="325" y="897"/>
                </a:lnTo>
                <a:lnTo>
                  <a:pt x="325" y="899"/>
                </a:lnTo>
                <a:lnTo>
                  <a:pt x="327" y="902"/>
                </a:lnTo>
                <a:lnTo>
                  <a:pt x="330" y="904"/>
                </a:lnTo>
                <a:lnTo>
                  <a:pt x="331" y="906"/>
                </a:lnTo>
                <a:lnTo>
                  <a:pt x="330" y="908"/>
                </a:lnTo>
                <a:lnTo>
                  <a:pt x="322" y="918"/>
                </a:lnTo>
                <a:lnTo>
                  <a:pt x="322" y="918"/>
                </a:lnTo>
                <a:lnTo>
                  <a:pt x="307" y="933"/>
                </a:lnTo>
                <a:lnTo>
                  <a:pt x="305" y="937"/>
                </a:lnTo>
                <a:lnTo>
                  <a:pt x="304" y="941"/>
                </a:lnTo>
                <a:lnTo>
                  <a:pt x="304" y="941"/>
                </a:lnTo>
                <a:lnTo>
                  <a:pt x="304" y="943"/>
                </a:lnTo>
                <a:lnTo>
                  <a:pt x="305" y="944"/>
                </a:lnTo>
                <a:lnTo>
                  <a:pt x="306" y="948"/>
                </a:lnTo>
                <a:lnTo>
                  <a:pt x="306" y="951"/>
                </a:lnTo>
                <a:lnTo>
                  <a:pt x="305" y="952"/>
                </a:lnTo>
                <a:lnTo>
                  <a:pt x="302" y="954"/>
                </a:lnTo>
                <a:lnTo>
                  <a:pt x="297" y="957"/>
                </a:lnTo>
                <a:lnTo>
                  <a:pt x="297" y="957"/>
                </a:lnTo>
                <a:lnTo>
                  <a:pt x="261" y="968"/>
                </a:lnTo>
                <a:lnTo>
                  <a:pt x="198" y="988"/>
                </a:lnTo>
                <a:lnTo>
                  <a:pt x="133" y="1005"/>
                </a:lnTo>
                <a:lnTo>
                  <a:pt x="109" y="1012"/>
                </a:lnTo>
                <a:lnTo>
                  <a:pt x="95" y="1013"/>
                </a:lnTo>
                <a:lnTo>
                  <a:pt x="95" y="1013"/>
                </a:lnTo>
                <a:lnTo>
                  <a:pt x="76" y="1013"/>
                </a:lnTo>
                <a:lnTo>
                  <a:pt x="51" y="1013"/>
                </a:lnTo>
                <a:lnTo>
                  <a:pt x="30" y="1013"/>
                </a:lnTo>
                <a:lnTo>
                  <a:pt x="23" y="1012"/>
                </a:lnTo>
                <a:lnTo>
                  <a:pt x="18" y="1010"/>
                </a:lnTo>
                <a:lnTo>
                  <a:pt x="18" y="1010"/>
                </a:lnTo>
                <a:lnTo>
                  <a:pt x="10" y="1007"/>
                </a:lnTo>
                <a:lnTo>
                  <a:pt x="4" y="1004"/>
                </a:lnTo>
                <a:lnTo>
                  <a:pt x="2" y="1004"/>
                </a:lnTo>
                <a:lnTo>
                  <a:pt x="0" y="1004"/>
                </a:lnTo>
                <a:lnTo>
                  <a:pt x="2" y="1005"/>
                </a:lnTo>
                <a:lnTo>
                  <a:pt x="4" y="1009"/>
                </a:lnTo>
                <a:lnTo>
                  <a:pt x="4" y="1009"/>
                </a:lnTo>
                <a:lnTo>
                  <a:pt x="12" y="1015"/>
                </a:lnTo>
                <a:lnTo>
                  <a:pt x="20" y="1020"/>
                </a:lnTo>
                <a:lnTo>
                  <a:pt x="30" y="1025"/>
                </a:lnTo>
                <a:lnTo>
                  <a:pt x="43" y="1032"/>
                </a:lnTo>
                <a:lnTo>
                  <a:pt x="43" y="1032"/>
                </a:lnTo>
                <a:lnTo>
                  <a:pt x="58" y="1035"/>
                </a:lnTo>
                <a:lnTo>
                  <a:pt x="73" y="1038"/>
                </a:lnTo>
                <a:lnTo>
                  <a:pt x="86" y="1038"/>
                </a:lnTo>
                <a:lnTo>
                  <a:pt x="99" y="1038"/>
                </a:lnTo>
                <a:lnTo>
                  <a:pt x="99" y="1038"/>
                </a:lnTo>
                <a:lnTo>
                  <a:pt x="115" y="1037"/>
                </a:lnTo>
                <a:lnTo>
                  <a:pt x="131" y="1034"/>
                </a:lnTo>
                <a:lnTo>
                  <a:pt x="150" y="1032"/>
                </a:lnTo>
                <a:lnTo>
                  <a:pt x="150" y="1032"/>
                </a:lnTo>
                <a:lnTo>
                  <a:pt x="149" y="1034"/>
                </a:lnTo>
                <a:lnTo>
                  <a:pt x="149" y="1038"/>
                </a:lnTo>
                <a:lnTo>
                  <a:pt x="151" y="1042"/>
                </a:lnTo>
                <a:lnTo>
                  <a:pt x="156" y="1047"/>
                </a:lnTo>
                <a:lnTo>
                  <a:pt x="164" y="1052"/>
                </a:lnTo>
                <a:lnTo>
                  <a:pt x="176" y="1058"/>
                </a:lnTo>
                <a:lnTo>
                  <a:pt x="193" y="1063"/>
                </a:lnTo>
                <a:lnTo>
                  <a:pt x="193" y="1063"/>
                </a:lnTo>
                <a:lnTo>
                  <a:pt x="199" y="1064"/>
                </a:lnTo>
                <a:lnTo>
                  <a:pt x="209" y="1064"/>
                </a:lnTo>
                <a:lnTo>
                  <a:pt x="237" y="1060"/>
                </a:lnTo>
                <a:lnTo>
                  <a:pt x="276" y="1054"/>
                </a:lnTo>
                <a:lnTo>
                  <a:pt x="322" y="1045"/>
                </a:lnTo>
                <a:lnTo>
                  <a:pt x="433" y="1022"/>
                </a:lnTo>
                <a:lnTo>
                  <a:pt x="557" y="993"/>
                </a:lnTo>
                <a:lnTo>
                  <a:pt x="678" y="963"/>
                </a:lnTo>
                <a:lnTo>
                  <a:pt x="782" y="937"/>
                </a:lnTo>
                <a:lnTo>
                  <a:pt x="855" y="917"/>
                </a:lnTo>
                <a:lnTo>
                  <a:pt x="884" y="908"/>
                </a:lnTo>
                <a:lnTo>
                  <a:pt x="884" y="908"/>
                </a:lnTo>
                <a:lnTo>
                  <a:pt x="884" y="906"/>
                </a:lnTo>
                <a:lnTo>
                  <a:pt x="883" y="903"/>
                </a:lnTo>
                <a:lnTo>
                  <a:pt x="879" y="902"/>
                </a:lnTo>
                <a:lnTo>
                  <a:pt x="874" y="899"/>
                </a:lnTo>
                <a:lnTo>
                  <a:pt x="874" y="899"/>
                </a:lnTo>
                <a:lnTo>
                  <a:pt x="870" y="898"/>
                </a:lnTo>
                <a:lnTo>
                  <a:pt x="864" y="897"/>
                </a:lnTo>
                <a:lnTo>
                  <a:pt x="856" y="897"/>
                </a:lnTo>
                <a:lnTo>
                  <a:pt x="843" y="902"/>
                </a:lnTo>
                <a:lnTo>
                  <a:pt x="843" y="902"/>
                </a:lnTo>
                <a:lnTo>
                  <a:pt x="831" y="906"/>
                </a:lnTo>
                <a:lnTo>
                  <a:pt x="815" y="909"/>
                </a:lnTo>
                <a:lnTo>
                  <a:pt x="778" y="918"/>
                </a:lnTo>
                <a:lnTo>
                  <a:pt x="732" y="927"/>
                </a:lnTo>
                <a:lnTo>
                  <a:pt x="732" y="927"/>
                </a:lnTo>
                <a:lnTo>
                  <a:pt x="719" y="924"/>
                </a:lnTo>
                <a:lnTo>
                  <a:pt x="709" y="922"/>
                </a:lnTo>
                <a:lnTo>
                  <a:pt x="704" y="919"/>
                </a:lnTo>
                <a:lnTo>
                  <a:pt x="704" y="919"/>
                </a:lnTo>
                <a:lnTo>
                  <a:pt x="697" y="913"/>
                </a:lnTo>
                <a:lnTo>
                  <a:pt x="692" y="911"/>
                </a:lnTo>
                <a:lnTo>
                  <a:pt x="690" y="911"/>
                </a:lnTo>
                <a:lnTo>
                  <a:pt x="688" y="911"/>
                </a:lnTo>
                <a:lnTo>
                  <a:pt x="688" y="911"/>
                </a:lnTo>
                <a:lnTo>
                  <a:pt x="683" y="913"/>
                </a:lnTo>
                <a:lnTo>
                  <a:pt x="679" y="913"/>
                </a:lnTo>
                <a:lnTo>
                  <a:pt x="677" y="913"/>
                </a:lnTo>
                <a:lnTo>
                  <a:pt x="674" y="912"/>
                </a:lnTo>
                <a:lnTo>
                  <a:pt x="673" y="909"/>
                </a:lnTo>
                <a:lnTo>
                  <a:pt x="672" y="906"/>
                </a:lnTo>
                <a:lnTo>
                  <a:pt x="672" y="906"/>
                </a:lnTo>
                <a:lnTo>
                  <a:pt x="669" y="899"/>
                </a:lnTo>
                <a:lnTo>
                  <a:pt x="666" y="894"/>
                </a:lnTo>
                <a:lnTo>
                  <a:pt x="661" y="891"/>
                </a:lnTo>
                <a:lnTo>
                  <a:pt x="732" y="874"/>
                </a:lnTo>
                <a:lnTo>
                  <a:pt x="732" y="874"/>
                </a:lnTo>
                <a:lnTo>
                  <a:pt x="744" y="886"/>
                </a:lnTo>
                <a:lnTo>
                  <a:pt x="752" y="892"/>
                </a:lnTo>
                <a:lnTo>
                  <a:pt x="755" y="893"/>
                </a:lnTo>
                <a:lnTo>
                  <a:pt x="755" y="893"/>
                </a:lnTo>
                <a:lnTo>
                  <a:pt x="757" y="893"/>
                </a:lnTo>
                <a:lnTo>
                  <a:pt x="757" y="893"/>
                </a:lnTo>
                <a:lnTo>
                  <a:pt x="755" y="884"/>
                </a:lnTo>
                <a:lnTo>
                  <a:pt x="752" y="877"/>
                </a:lnTo>
                <a:lnTo>
                  <a:pt x="752" y="877"/>
                </a:lnTo>
                <a:lnTo>
                  <a:pt x="750" y="874"/>
                </a:lnTo>
                <a:lnTo>
                  <a:pt x="752" y="872"/>
                </a:lnTo>
                <a:lnTo>
                  <a:pt x="754" y="867"/>
                </a:lnTo>
                <a:lnTo>
                  <a:pt x="760" y="858"/>
                </a:lnTo>
                <a:lnTo>
                  <a:pt x="760" y="858"/>
                </a:lnTo>
                <a:lnTo>
                  <a:pt x="764" y="857"/>
                </a:lnTo>
                <a:lnTo>
                  <a:pt x="769" y="854"/>
                </a:lnTo>
                <a:lnTo>
                  <a:pt x="770" y="854"/>
                </a:lnTo>
                <a:lnTo>
                  <a:pt x="770" y="853"/>
                </a:lnTo>
                <a:lnTo>
                  <a:pt x="763" y="852"/>
                </a:lnTo>
                <a:lnTo>
                  <a:pt x="763" y="852"/>
                </a:lnTo>
                <a:lnTo>
                  <a:pt x="748" y="849"/>
                </a:lnTo>
                <a:lnTo>
                  <a:pt x="733" y="849"/>
                </a:lnTo>
                <a:lnTo>
                  <a:pt x="718" y="849"/>
                </a:lnTo>
                <a:lnTo>
                  <a:pt x="500" y="606"/>
                </a:lnTo>
                <a:lnTo>
                  <a:pt x="500" y="606"/>
                </a:lnTo>
                <a:lnTo>
                  <a:pt x="515" y="595"/>
                </a:lnTo>
                <a:lnTo>
                  <a:pt x="549" y="569"/>
                </a:lnTo>
                <a:lnTo>
                  <a:pt x="568" y="552"/>
                </a:lnTo>
                <a:lnTo>
                  <a:pt x="586" y="537"/>
                </a:lnTo>
                <a:lnTo>
                  <a:pt x="601" y="522"/>
                </a:lnTo>
                <a:lnTo>
                  <a:pt x="606" y="516"/>
                </a:lnTo>
                <a:lnTo>
                  <a:pt x="608" y="510"/>
                </a:lnTo>
                <a:lnTo>
                  <a:pt x="608" y="510"/>
                </a:lnTo>
                <a:lnTo>
                  <a:pt x="613" y="500"/>
                </a:lnTo>
                <a:lnTo>
                  <a:pt x="616" y="489"/>
                </a:lnTo>
                <a:lnTo>
                  <a:pt x="621" y="467"/>
                </a:lnTo>
                <a:lnTo>
                  <a:pt x="623" y="451"/>
                </a:lnTo>
                <a:lnTo>
                  <a:pt x="624" y="444"/>
                </a:lnTo>
                <a:lnTo>
                  <a:pt x="624" y="444"/>
                </a:lnTo>
                <a:lnTo>
                  <a:pt x="592" y="366"/>
                </a:lnTo>
                <a:lnTo>
                  <a:pt x="556" y="285"/>
                </a:lnTo>
                <a:lnTo>
                  <a:pt x="556" y="285"/>
                </a:lnTo>
                <a:lnTo>
                  <a:pt x="553" y="275"/>
                </a:lnTo>
                <a:lnTo>
                  <a:pt x="548" y="258"/>
                </a:lnTo>
                <a:lnTo>
                  <a:pt x="539" y="238"/>
                </a:lnTo>
                <a:lnTo>
                  <a:pt x="534" y="228"/>
                </a:lnTo>
                <a:lnTo>
                  <a:pt x="529" y="219"/>
                </a:lnTo>
                <a:lnTo>
                  <a:pt x="529" y="219"/>
                </a:lnTo>
                <a:lnTo>
                  <a:pt x="517" y="204"/>
                </a:lnTo>
                <a:lnTo>
                  <a:pt x="506" y="189"/>
                </a:lnTo>
                <a:lnTo>
                  <a:pt x="488" y="164"/>
                </a:lnTo>
                <a:lnTo>
                  <a:pt x="488" y="164"/>
                </a:lnTo>
                <a:lnTo>
                  <a:pt x="478" y="155"/>
                </a:lnTo>
                <a:lnTo>
                  <a:pt x="467" y="147"/>
                </a:lnTo>
                <a:lnTo>
                  <a:pt x="456" y="139"/>
                </a:lnTo>
                <a:lnTo>
                  <a:pt x="447" y="135"/>
                </a:lnTo>
                <a:lnTo>
                  <a:pt x="447" y="135"/>
                </a:lnTo>
                <a:lnTo>
                  <a:pt x="432" y="128"/>
                </a:lnTo>
                <a:lnTo>
                  <a:pt x="425" y="125"/>
                </a:lnTo>
                <a:lnTo>
                  <a:pt x="417" y="123"/>
                </a:lnTo>
                <a:lnTo>
                  <a:pt x="417" y="123"/>
                </a:lnTo>
                <a:lnTo>
                  <a:pt x="403" y="122"/>
                </a:lnTo>
                <a:lnTo>
                  <a:pt x="396" y="119"/>
                </a:lnTo>
                <a:lnTo>
                  <a:pt x="388" y="117"/>
                </a:lnTo>
                <a:lnTo>
                  <a:pt x="388" y="117"/>
                </a:lnTo>
                <a:lnTo>
                  <a:pt x="385" y="115"/>
                </a:lnTo>
                <a:lnTo>
                  <a:pt x="382" y="115"/>
                </a:lnTo>
                <a:lnTo>
                  <a:pt x="378" y="115"/>
                </a:lnTo>
                <a:lnTo>
                  <a:pt x="377" y="115"/>
                </a:lnTo>
                <a:lnTo>
                  <a:pt x="376" y="114"/>
                </a:lnTo>
                <a:lnTo>
                  <a:pt x="372" y="108"/>
                </a:lnTo>
                <a:lnTo>
                  <a:pt x="372" y="108"/>
                </a:lnTo>
                <a:lnTo>
                  <a:pt x="363" y="87"/>
                </a:lnTo>
                <a:lnTo>
                  <a:pt x="359" y="78"/>
                </a:lnTo>
                <a:lnTo>
                  <a:pt x="359" y="78"/>
                </a:lnTo>
                <a:lnTo>
                  <a:pt x="356" y="62"/>
                </a:lnTo>
                <a:lnTo>
                  <a:pt x="354" y="42"/>
                </a:lnTo>
                <a:lnTo>
                  <a:pt x="354" y="42"/>
                </a:lnTo>
                <a:lnTo>
                  <a:pt x="354" y="35"/>
                </a:lnTo>
                <a:lnTo>
                  <a:pt x="354" y="28"/>
                </a:lnTo>
                <a:lnTo>
                  <a:pt x="352" y="24"/>
                </a:lnTo>
                <a:lnTo>
                  <a:pt x="350" y="19"/>
                </a:lnTo>
                <a:lnTo>
                  <a:pt x="347" y="17"/>
                </a:lnTo>
                <a:lnTo>
                  <a:pt x="342" y="14"/>
                </a:lnTo>
                <a:lnTo>
                  <a:pt x="342" y="14"/>
                </a:lnTo>
                <a:lnTo>
                  <a:pt x="322" y="7"/>
                </a:lnTo>
                <a:lnTo>
                  <a:pt x="314" y="4"/>
                </a:lnTo>
                <a:lnTo>
                  <a:pt x="306" y="3"/>
                </a:lnTo>
                <a:lnTo>
                  <a:pt x="306" y="3"/>
                </a:lnTo>
                <a:lnTo>
                  <a:pt x="286" y="2"/>
                </a:lnTo>
                <a:lnTo>
                  <a:pt x="264" y="0"/>
                </a:lnTo>
                <a:lnTo>
                  <a:pt x="264" y="0"/>
                </a:lnTo>
                <a:lnTo>
                  <a:pt x="257" y="0"/>
                </a:lnTo>
                <a:lnTo>
                  <a:pt x="251" y="3"/>
                </a:lnTo>
                <a:lnTo>
                  <a:pt x="239" y="7"/>
                </a:lnTo>
                <a:lnTo>
                  <a:pt x="226" y="13"/>
                </a:lnTo>
                <a:lnTo>
                  <a:pt x="220" y="17"/>
                </a:lnTo>
                <a:lnTo>
                  <a:pt x="220" y="17"/>
                </a:lnTo>
                <a:lnTo>
                  <a:pt x="214" y="20"/>
                </a:lnTo>
                <a:lnTo>
                  <a:pt x="204" y="28"/>
                </a:lnTo>
                <a:lnTo>
                  <a:pt x="198" y="33"/>
                </a:lnTo>
                <a:lnTo>
                  <a:pt x="191" y="39"/>
                </a:lnTo>
                <a:lnTo>
                  <a:pt x="186" y="47"/>
                </a:lnTo>
                <a:lnTo>
                  <a:pt x="181" y="55"/>
                </a:lnTo>
                <a:lnTo>
                  <a:pt x="181" y="55"/>
                </a:lnTo>
                <a:close/>
                <a:moveTo>
                  <a:pt x="295" y="399"/>
                </a:moveTo>
                <a:lnTo>
                  <a:pt x="295" y="399"/>
                </a:lnTo>
                <a:lnTo>
                  <a:pt x="296" y="397"/>
                </a:lnTo>
                <a:lnTo>
                  <a:pt x="297" y="397"/>
                </a:lnTo>
                <a:lnTo>
                  <a:pt x="304" y="399"/>
                </a:lnTo>
                <a:lnTo>
                  <a:pt x="321" y="402"/>
                </a:lnTo>
                <a:lnTo>
                  <a:pt x="350" y="412"/>
                </a:lnTo>
                <a:lnTo>
                  <a:pt x="350" y="412"/>
                </a:lnTo>
                <a:lnTo>
                  <a:pt x="352" y="412"/>
                </a:lnTo>
                <a:lnTo>
                  <a:pt x="355" y="412"/>
                </a:lnTo>
                <a:lnTo>
                  <a:pt x="361" y="410"/>
                </a:lnTo>
                <a:lnTo>
                  <a:pt x="371" y="406"/>
                </a:lnTo>
                <a:lnTo>
                  <a:pt x="386" y="401"/>
                </a:lnTo>
                <a:lnTo>
                  <a:pt x="386" y="401"/>
                </a:lnTo>
                <a:lnTo>
                  <a:pt x="400" y="397"/>
                </a:lnTo>
                <a:lnTo>
                  <a:pt x="407" y="397"/>
                </a:lnTo>
                <a:lnTo>
                  <a:pt x="411" y="397"/>
                </a:lnTo>
                <a:lnTo>
                  <a:pt x="413" y="399"/>
                </a:lnTo>
                <a:lnTo>
                  <a:pt x="413" y="399"/>
                </a:lnTo>
                <a:lnTo>
                  <a:pt x="413" y="400"/>
                </a:lnTo>
                <a:lnTo>
                  <a:pt x="415" y="405"/>
                </a:lnTo>
                <a:lnTo>
                  <a:pt x="413" y="416"/>
                </a:lnTo>
                <a:lnTo>
                  <a:pt x="412" y="430"/>
                </a:lnTo>
                <a:lnTo>
                  <a:pt x="412" y="435"/>
                </a:lnTo>
                <a:lnTo>
                  <a:pt x="413" y="437"/>
                </a:lnTo>
                <a:lnTo>
                  <a:pt x="413" y="437"/>
                </a:lnTo>
                <a:lnTo>
                  <a:pt x="412" y="439"/>
                </a:lnTo>
                <a:lnTo>
                  <a:pt x="411" y="440"/>
                </a:lnTo>
                <a:lnTo>
                  <a:pt x="403" y="445"/>
                </a:lnTo>
                <a:lnTo>
                  <a:pt x="378" y="455"/>
                </a:lnTo>
                <a:lnTo>
                  <a:pt x="342" y="469"/>
                </a:lnTo>
                <a:lnTo>
                  <a:pt x="342" y="469"/>
                </a:lnTo>
                <a:lnTo>
                  <a:pt x="327" y="452"/>
                </a:lnTo>
                <a:lnTo>
                  <a:pt x="306" y="429"/>
                </a:lnTo>
                <a:lnTo>
                  <a:pt x="306" y="429"/>
                </a:lnTo>
                <a:lnTo>
                  <a:pt x="302" y="425"/>
                </a:lnTo>
                <a:lnTo>
                  <a:pt x="300" y="422"/>
                </a:lnTo>
                <a:lnTo>
                  <a:pt x="295" y="421"/>
                </a:lnTo>
                <a:lnTo>
                  <a:pt x="295" y="421"/>
                </a:lnTo>
                <a:lnTo>
                  <a:pt x="296" y="417"/>
                </a:lnTo>
                <a:lnTo>
                  <a:pt x="295" y="411"/>
                </a:lnTo>
                <a:lnTo>
                  <a:pt x="295" y="404"/>
                </a:lnTo>
                <a:lnTo>
                  <a:pt x="295" y="399"/>
                </a:lnTo>
                <a:lnTo>
                  <a:pt x="295" y="399"/>
                </a:lnTo>
                <a:close/>
                <a:moveTo>
                  <a:pt x="295" y="421"/>
                </a:move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close/>
                <a:moveTo>
                  <a:pt x="306" y="294"/>
                </a:moveTo>
                <a:lnTo>
                  <a:pt x="342" y="315"/>
                </a:lnTo>
                <a:lnTo>
                  <a:pt x="378" y="328"/>
                </a:lnTo>
                <a:lnTo>
                  <a:pt x="378" y="328"/>
                </a:lnTo>
                <a:lnTo>
                  <a:pt x="380" y="329"/>
                </a:lnTo>
                <a:lnTo>
                  <a:pt x="380" y="330"/>
                </a:lnTo>
                <a:lnTo>
                  <a:pt x="375" y="334"/>
                </a:lnTo>
                <a:lnTo>
                  <a:pt x="356" y="343"/>
                </a:lnTo>
                <a:lnTo>
                  <a:pt x="327" y="355"/>
                </a:lnTo>
                <a:lnTo>
                  <a:pt x="327" y="355"/>
                </a:lnTo>
                <a:lnTo>
                  <a:pt x="307" y="353"/>
                </a:lnTo>
                <a:lnTo>
                  <a:pt x="294" y="351"/>
                </a:lnTo>
                <a:lnTo>
                  <a:pt x="286" y="351"/>
                </a:lnTo>
                <a:lnTo>
                  <a:pt x="286" y="351"/>
                </a:lnTo>
                <a:lnTo>
                  <a:pt x="285" y="351"/>
                </a:lnTo>
                <a:lnTo>
                  <a:pt x="285" y="350"/>
                </a:lnTo>
                <a:lnTo>
                  <a:pt x="287" y="346"/>
                </a:lnTo>
                <a:lnTo>
                  <a:pt x="295" y="335"/>
                </a:lnTo>
                <a:lnTo>
                  <a:pt x="295" y="335"/>
                </a:lnTo>
                <a:lnTo>
                  <a:pt x="299" y="326"/>
                </a:lnTo>
                <a:lnTo>
                  <a:pt x="302" y="313"/>
                </a:lnTo>
                <a:lnTo>
                  <a:pt x="306" y="294"/>
                </a:lnTo>
                <a:lnTo>
                  <a:pt x="306" y="294"/>
                </a:lnTo>
                <a:close/>
                <a:moveTo>
                  <a:pt x="229" y="417"/>
                </a:moveTo>
                <a:lnTo>
                  <a:pt x="229" y="417"/>
                </a:lnTo>
                <a:lnTo>
                  <a:pt x="237" y="426"/>
                </a:lnTo>
                <a:lnTo>
                  <a:pt x="242" y="434"/>
                </a:lnTo>
                <a:lnTo>
                  <a:pt x="247" y="437"/>
                </a:lnTo>
                <a:lnTo>
                  <a:pt x="247" y="437"/>
                </a:lnTo>
                <a:lnTo>
                  <a:pt x="265" y="439"/>
                </a:lnTo>
                <a:lnTo>
                  <a:pt x="281" y="440"/>
                </a:lnTo>
                <a:lnTo>
                  <a:pt x="295" y="440"/>
                </a:lnTo>
                <a:lnTo>
                  <a:pt x="295" y="440"/>
                </a:lnTo>
                <a:lnTo>
                  <a:pt x="315" y="464"/>
                </a:lnTo>
                <a:lnTo>
                  <a:pt x="327" y="480"/>
                </a:lnTo>
                <a:lnTo>
                  <a:pt x="331" y="485"/>
                </a:lnTo>
                <a:lnTo>
                  <a:pt x="331" y="487"/>
                </a:lnTo>
                <a:lnTo>
                  <a:pt x="331" y="487"/>
                </a:lnTo>
                <a:lnTo>
                  <a:pt x="319" y="494"/>
                </a:lnTo>
                <a:lnTo>
                  <a:pt x="295" y="509"/>
                </a:lnTo>
                <a:lnTo>
                  <a:pt x="270" y="526"/>
                </a:lnTo>
                <a:lnTo>
                  <a:pt x="261" y="534"/>
                </a:lnTo>
                <a:lnTo>
                  <a:pt x="256" y="540"/>
                </a:lnTo>
                <a:lnTo>
                  <a:pt x="256" y="540"/>
                </a:lnTo>
                <a:lnTo>
                  <a:pt x="249" y="555"/>
                </a:lnTo>
                <a:lnTo>
                  <a:pt x="247" y="560"/>
                </a:lnTo>
                <a:lnTo>
                  <a:pt x="247" y="565"/>
                </a:lnTo>
                <a:lnTo>
                  <a:pt x="247" y="565"/>
                </a:lnTo>
                <a:lnTo>
                  <a:pt x="247" y="569"/>
                </a:lnTo>
                <a:lnTo>
                  <a:pt x="249" y="570"/>
                </a:lnTo>
                <a:lnTo>
                  <a:pt x="250" y="575"/>
                </a:lnTo>
                <a:lnTo>
                  <a:pt x="251" y="585"/>
                </a:lnTo>
                <a:lnTo>
                  <a:pt x="251" y="585"/>
                </a:lnTo>
                <a:lnTo>
                  <a:pt x="256" y="601"/>
                </a:lnTo>
                <a:lnTo>
                  <a:pt x="266" y="628"/>
                </a:lnTo>
                <a:lnTo>
                  <a:pt x="296" y="703"/>
                </a:lnTo>
                <a:lnTo>
                  <a:pt x="327" y="776"/>
                </a:lnTo>
                <a:lnTo>
                  <a:pt x="339" y="801"/>
                </a:lnTo>
                <a:lnTo>
                  <a:pt x="345" y="813"/>
                </a:lnTo>
                <a:lnTo>
                  <a:pt x="345" y="813"/>
                </a:lnTo>
                <a:lnTo>
                  <a:pt x="352" y="819"/>
                </a:lnTo>
                <a:lnTo>
                  <a:pt x="361" y="827"/>
                </a:lnTo>
                <a:lnTo>
                  <a:pt x="368" y="833"/>
                </a:lnTo>
                <a:lnTo>
                  <a:pt x="370" y="836"/>
                </a:lnTo>
                <a:lnTo>
                  <a:pt x="370" y="838"/>
                </a:lnTo>
                <a:lnTo>
                  <a:pt x="370" y="838"/>
                </a:lnTo>
                <a:lnTo>
                  <a:pt x="368" y="842"/>
                </a:lnTo>
                <a:lnTo>
                  <a:pt x="368" y="846"/>
                </a:lnTo>
                <a:lnTo>
                  <a:pt x="368" y="849"/>
                </a:lnTo>
                <a:lnTo>
                  <a:pt x="365" y="854"/>
                </a:lnTo>
                <a:lnTo>
                  <a:pt x="365" y="854"/>
                </a:lnTo>
                <a:lnTo>
                  <a:pt x="355" y="862"/>
                </a:lnTo>
                <a:lnTo>
                  <a:pt x="345" y="867"/>
                </a:lnTo>
                <a:lnTo>
                  <a:pt x="345" y="867"/>
                </a:lnTo>
                <a:lnTo>
                  <a:pt x="342" y="869"/>
                </a:lnTo>
                <a:lnTo>
                  <a:pt x="340" y="869"/>
                </a:lnTo>
                <a:lnTo>
                  <a:pt x="339" y="868"/>
                </a:lnTo>
                <a:lnTo>
                  <a:pt x="336" y="866"/>
                </a:lnTo>
                <a:lnTo>
                  <a:pt x="336" y="866"/>
                </a:lnTo>
                <a:lnTo>
                  <a:pt x="332" y="862"/>
                </a:lnTo>
                <a:lnTo>
                  <a:pt x="329" y="861"/>
                </a:lnTo>
                <a:lnTo>
                  <a:pt x="325" y="861"/>
                </a:lnTo>
                <a:lnTo>
                  <a:pt x="322" y="858"/>
                </a:lnTo>
                <a:lnTo>
                  <a:pt x="322" y="858"/>
                </a:lnTo>
                <a:lnTo>
                  <a:pt x="315" y="853"/>
                </a:lnTo>
                <a:lnTo>
                  <a:pt x="310" y="848"/>
                </a:lnTo>
                <a:lnTo>
                  <a:pt x="306" y="844"/>
                </a:lnTo>
                <a:lnTo>
                  <a:pt x="306" y="844"/>
                </a:lnTo>
                <a:lnTo>
                  <a:pt x="275" y="798"/>
                </a:lnTo>
                <a:lnTo>
                  <a:pt x="206" y="698"/>
                </a:lnTo>
                <a:lnTo>
                  <a:pt x="106" y="556"/>
                </a:lnTo>
                <a:lnTo>
                  <a:pt x="106" y="556"/>
                </a:lnTo>
                <a:lnTo>
                  <a:pt x="106" y="551"/>
                </a:lnTo>
                <a:lnTo>
                  <a:pt x="106" y="546"/>
                </a:lnTo>
                <a:lnTo>
                  <a:pt x="104" y="542"/>
                </a:lnTo>
                <a:lnTo>
                  <a:pt x="104" y="542"/>
                </a:lnTo>
                <a:lnTo>
                  <a:pt x="95" y="531"/>
                </a:lnTo>
                <a:lnTo>
                  <a:pt x="91" y="525"/>
                </a:lnTo>
                <a:lnTo>
                  <a:pt x="90" y="521"/>
                </a:lnTo>
                <a:lnTo>
                  <a:pt x="90" y="521"/>
                </a:lnTo>
                <a:lnTo>
                  <a:pt x="90" y="519"/>
                </a:lnTo>
                <a:lnTo>
                  <a:pt x="91" y="515"/>
                </a:lnTo>
                <a:lnTo>
                  <a:pt x="95" y="510"/>
                </a:lnTo>
                <a:lnTo>
                  <a:pt x="98" y="507"/>
                </a:lnTo>
                <a:lnTo>
                  <a:pt x="101" y="506"/>
                </a:lnTo>
                <a:lnTo>
                  <a:pt x="101" y="506"/>
                </a:lnTo>
                <a:lnTo>
                  <a:pt x="110" y="502"/>
                </a:lnTo>
                <a:lnTo>
                  <a:pt x="116" y="499"/>
                </a:lnTo>
                <a:lnTo>
                  <a:pt x="121" y="494"/>
                </a:lnTo>
                <a:lnTo>
                  <a:pt x="124" y="491"/>
                </a:lnTo>
                <a:lnTo>
                  <a:pt x="125" y="487"/>
                </a:lnTo>
                <a:lnTo>
                  <a:pt x="125" y="487"/>
                </a:lnTo>
                <a:lnTo>
                  <a:pt x="125" y="485"/>
                </a:lnTo>
                <a:lnTo>
                  <a:pt x="124" y="482"/>
                </a:lnTo>
                <a:lnTo>
                  <a:pt x="123" y="480"/>
                </a:lnTo>
                <a:lnTo>
                  <a:pt x="124" y="480"/>
                </a:lnTo>
                <a:lnTo>
                  <a:pt x="124" y="479"/>
                </a:lnTo>
                <a:lnTo>
                  <a:pt x="131" y="474"/>
                </a:lnTo>
                <a:lnTo>
                  <a:pt x="131" y="474"/>
                </a:lnTo>
                <a:lnTo>
                  <a:pt x="141" y="469"/>
                </a:lnTo>
                <a:lnTo>
                  <a:pt x="149" y="466"/>
                </a:lnTo>
                <a:lnTo>
                  <a:pt x="156" y="462"/>
                </a:lnTo>
                <a:lnTo>
                  <a:pt x="168" y="457"/>
                </a:lnTo>
                <a:lnTo>
                  <a:pt x="168" y="457"/>
                </a:lnTo>
                <a:lnTo>
                  <a:pt x="191" y="446"/>
                </a:lnTo>
                <a:lnTo>
                  <a:pt x="206" y="437"/>
                </a:lnTo>
                <a:lnTo>
                  <a:pt x="206" y="437"/>
                </a:lnTo>
                <a:lnTo>
                  <a:pt x="212" y="432"/>
                </a:lnTo>
                <a:lnTo>
                  <a:pt x="220" y="425"/>
                </a:lnTo>
                <a:lnTo>
                  <a:pt x="229" y="417"/>
                </a:lnTo>
                <a:lnTo>
                  <a:pt x="229" y="417"/>
                </a:lnTo>
                <a:close/>
                <a:moveTo>
                  <a:pt x="406" y="695"/>
                </a:moveTo>
                <a:lnTo>
                  <a:pt x="406" y="695"/>
                </a:lnTo>
                <a:lnTo>
                  <a:pt x="462" y="771"/>
                </a:lnTo>
                <a:lnTo>
                  <a:pt x="501" y="826"/>
                </a:lnTo>
                <a:lnTo>
                  <a:pt x="513" y="844"/>
                </a:lnTo>
                <a:lnTo>
                  <a:pt x="516" y="851"/>
                </a:lnTo>
                <a:lnTo>
                  <a:pt x="517" y="854"/>
                </a:lnTo>
                <a:lnTo>
                  <a:pt x="517" y="854"/>
                </a:lnTo>
                <a:lnTo>
                  <a:pt x="517" y="866"/>
                </a:lnTo>
                <a:lnTo>
                  <a:pt x="516" y="869"/>
                </a:lnTo>
                <a:lnTo>
                  <a:pt x="513" y="872"/>
                </a:lnTo>
                <a:lnTo>
                  <a:pt x="513" y="872"/>
                </a:lnTo>
                <a:lnTo>
                  <a:pt x="511" y="872"/>
                </a:lnTo>
                <a:lnTo>
                  <a:pt x="506" y="871"/>
                </a:lnTo>
                <a:lnTo>
                  <a:pt x="491" y="864"/>
                </a:lnTo>
                <a:lnTo>
                  <a:pt x="472" y="854"/>
                </a:lnTo>
                <a:lnTo>
                  <a:pt x="472" y="854"/>
                </a:lnTo>
                <a:lnTo>
                  <a:pt x="472" y="849"/>
                </a:lnTo>
                <a:lnTo>
                  <a:pt x="470" y="843"/>
                </a:lnTo>
                <a:lnTo>
                  <a:pt x="466" y="833"/>
                </a:lnTo>
                <a:lnTo>
                  <a:pt x="466" y="833"/>
                </a:lnTo>
                <a:lnTo>
                  <a:pt x="455" y="809"/>
                </a:lnTo>
                <a:lnTo>
                  <a:pt x="451" y="799"/>
                </a:lnTo>
                <a:lnTo>
                  <a:pt x="445" y="791"/>
                </a:lnTo>
                <a:lnTo>
                  <a:pt x="445" y="791"/>
                </a:lnTo>
                <a:lnTo>
                  <a:pt x="437" y="782"/>
                </a:lnTo>
                <a:lnTo>
                  <a:pt x="430" y="775"/>
                </a:lnTo>
                <a:lnTo>
                  <a:pt x="422" y="770"/>
                </a:lnTo>
                <a:lnTo>
                  <a:pt x="417" y="765"/>
                </a:lnTo>
                <a:lnTo>
                  <a:pt x="417" y="765"/>
                </a:lnTo>
                <a:lnTo>
                  <a:pt x="410" y="742"/>
                </a:lnTo>
                <a:lnTo>
                  <a:pt x="403" y="722"/>
                </a:lnTo>
                <a:lnTo>
                  <a:pt x="403" y="703"/>
                </a:lnTo>
                <a:lnTo>
                  <a:pt x="406" y="695"/>
                </a:lnTo>
                <a:close/>
                <a:moveTo>
                  <a:pt x="492" y="932"/>
                </a:moveTo>
                <a:lnTo>
                  <a:pt x="492" y="932"/>
                </a:lnTo>
                <a:lnTo>
                  <a:pt x="491" y="934"/>
                </a:lnTo>
                <a:lnTo>
                  <a:pt x="488" y="938"/>
                </a:lnTo>
                <a:lnTo>
                  <a:pt x="485" y="944"/>
                </a:lnTo>
                <a:lnTo>
                  <a:pt x="478" y="949"/>
                </a:lnTo>
                <a:lnTo>
                  <a:pt x="478" y="949"/>
                </a:lnTo>
                <a:lnTo>
                  <a:pt x="472" y="953"/>
                </a:lnTo>
                <a:lnTo>
                  <a:pt x="466" y="954"/>
                </a:lnTo>
                <a:lnTo>
                  <a:pt x="465" y="956"/>
                </a:lnTo>
                <a:lnTo>
                  <a:pt x="463" y="958"/>
                </a:lnTo>
                <a:lnTo>
                  <a:pt x="463" y="961"/>
                </a:lnTo>
                <a:lnTo>
                  <a:pt x="466" y="966"/>
                </a:lnTo>
                <a:lnTo>
                  <a:pt x="466" y="966"/>
                </a:lnTo>
                <a:lnTo>
                  <a:pt x="472" y="982"/>
                </a:lnTo>
                <a:lnTo>
                  <a:pt x="472" y="986"/>
                </a:lnTo>
                <a:lnTo>
                  <a:pt x="472" y="987"/>
                </a:lnTo>
                <a:lnTo>
                  <a:pt x="470" y="988"/>
                </a:lnTo>
                <a:lnTo>
                  <a:pt x="470" y="988"/>
                </a:lnTo>
                <a:lnTo>
                  <a:pt x="386" y="1008"/>
                </a:lnTo>
                <a:lnTo>
                  <a:pt x="304" y="1027"/>
                </a:lnTo>
                <a:lnTo>
                  <a:pt x="304" y="1027"/>
                </a:lnTo>
                <a:lnTo>
                  <a:pt x="304" y="1027"/>
                </a:lnTo>
                <a:lnTo>
                  <a:pt x="304" y="1028"/>
                </a:lnTo>
                <a:lnTo>
                  <a:pt x="306" y="1029"/>
                </a:lnTo>
                <a:lnTo>
                  <a:pt x="312" y="1033"/>
                </a:lnTo>
                <a:lnTo>
                  <a:pt x="314" y="1034"/>
                </a:lnTo>
                <a:lnTo>
                  <a:pt x="311" y="1034"/>
                </a:lnTo>
                <a:lnTo>
                  <a:pt x="289" y="1029"/>
                </a:lnTo>
                <a:lnTo>
                  <a:pt x="289" y="1029"/>
                </a:lnTo>
                <a:lnTo>
                  <a:pt x="237" y="1015"/>
                </a:lnTo>
                <a:lnTo>
                  <a:pt x="217" y="1010"/>
                </a:lnTo>
                <a:lnTo>
                  <a:pt x="217" y="1010"/>
                </a:lnTo>
                <a:lnTo>
                  <a:pt x="203" y="1009"/>
                </a:lnTo>
                <a:lnTo>
                  <a:pt x="196" y="1008"/>
                </a:lnTo>
                <a:lnTo>
                  <a:pt x="195" y="1007"/>
                </a:lnTo>
                <a:lnTo>
                  <a:pt x="195" y="1007"/>
                </a:lnTo>
                <a:lnTo>
                  <a:pt x="195" y="1007"/>
                </a:lnTo>
                <a:lnTo>
                  <a:pt x="242" y="993"/>
                </a:lnTo>
                <a:lnTo>
                  <a:pt x="346" y="967"/>
                </a:lnTo>
                <a:lnTo>
                  <a:pt x="447" y="942"/>
                </a:lnTo>
                <a:lnTo>
                  <a:pt x="492" y="932"/>
                </a:lnTo>
                <a:lnTo>
                  <a:pt x="492" y="932"/>
                </a:lnTo>
                <a:close/>
                <a:moveTo>
                  <a:pt x="492" y="611"/>
                </a:moveTo>
                <a:lnTo>
                  <a:pt x="715" y="858"/>
                </a:lnTo>
                <a:lnTo>
                  <a:pt x="715" y="858"/>
                </a:lnTo>
                <a:lnTo>
                  <a:pt x="703" y="858"/>
                </a:lnTo>
                <a:lnTo>
                  <a:pt x="694" y="858"/>
                </a:lnTo>
                <a:lnTo>
                  <a:pt x="689" y="859"/>
                </a:lnTo>
                <a:lnTo>
                  <a:pt x="685" y="861"/>
                </a:lnTo>
                <a:lnTo>
                  <a:pt x="685" y="861"/>
                </a:lnTo>
                <a:lnTo>
                  <a:pt x="673" y="869"/>
                </a:lnTo>
                <a:lnTo>
                  <a:pt x="667" y="873"/>
                </a:lnTo>
                <a:lnTo>
                  <a:pt x="663" y="874"/>
                </a:lnTo>
                <a:lnTo>
                  <a:pt x="663" y="874"/>
                </a:lnTo>
                <a:lnTo>
                  <a:pt x="661" y="876"/>
                </a:lnTo>
                <a:lnTo>
                  <a:pt x="657" y="879"/>
                </a:lnTo>
                <a:lnTo>
                  <a:pt x="654" y="879"/>
                </a:lnTo>
                <a:lnTo>
                  <a:pt x="653" y="881"/>
                </a:lnTo>
                <a:lnTo>
                  <a:pt x="652" y="879"/>
                </a:lnTo>
                <a:lnTo>
                  <a:pt x="652" y="877"/>
                </a:lnTo>
                <a:lnTo>
                  <a:pt x="652" y="877"/>
                </a:lnTo>
                <a:lnTo>
                  <a:pt x="652" y="873"/>
                </a:lnTo>
                <a:lnTo>
                  <a:pt x="653" y="869"/>
                </a:lnTo>
                <a:lnTo>
                  <a:pt x="656" y="861"/>
                </a:lnTo>
                <a:lnTo>
                  <a:pt x="656" y="857"/>
                </a:lnTo>
                <a:lnTo>
                  <a:pt x="654" y="852"/>
                </a:lnTo>
                <a:lnTo>
                  <a:pt x="651" y="846"/>
                </a:lnTo>
                <a:lnTo>
                  <a:pt x="644" y="841"/>
                </a:lnTo>
                <a:lnTo>
                  <a:pt x="644" y="841"/>
                </a:lnTo>
                <a:lnTo>
                  <a:pt x="638" y="833"/>
                </a:lnTo>
                <a:lnTo>
                  <a:pt x="631" y="826"/>
                </a:lnTo>
                <a:lnTo>
                  <a:pt x="618" y="809"/>
                </a:lnTo>
                <a:lnTo>
                  <a:pt x="609" y="797"/>
                </a:lnTo>
                <a:lnTo>
                  <a:pt x="606" y="791"/>
                </a:lnTo>
                <a:lnTo>
                  <a:pt x="606" y="791"/>
                </a:lnTo>
                <a:lnTo>
                  <a:pt x="606" y="788"/>
                </a:lnTo>
                <a:lnTo>
                  <a:pt x="604" y="787"/>
                </a:lnTo>
                <a:lnTo>
                  <a:pt x="599" y="783"/>
                </a:lnTo>
                <a:lnTo>
                  <a:pt x="599" y="783"/>
                </a:lnTo>
                <a:lnTo>
                  <a:pt x="598" y="782"/>
                </a:lnTo>
                <a:lnTo>
                  <a:pt x="597" y="780"/>
                </a:lnTo>
                <a:lnTo>
                  <a:pt x="596" y="773"/>
                </a:lnTo>
                <a:lnTo>
                  <a:pt x="588" y="763"/>
                </a:lnTo>
                <a:lnTo>
                  <a:pt x="588" y="763"/>
                </a:lnTo>
                <a:lnTo>
                  <a:pt x="574" y="743"/>
                </a:lnTo>
                <a:lnTo>
                  <a:pt x="563" y="726"/>
                </a:lnTo>
                <a:lnTo>
                  <a:pt x="563" y="726"/>
                </a:lnTo>
                <a:lnTo>
                  <a:pt x="556" y="718"/>
                </a:lnTo>
                <a:lnTo>
                  <a:pt x="549" y="712"/>
                </a:lnTo>
                <a:lnTo>
                  <a:pt x="543" y="706"/>
                </a:lnTo>
                <a:lnTo>
                  <a:pt x="533" y="695"/>
                </a:lnTo>
                <a:lnTo>
                  <a:pt x="533" y="695"/>
                </a:lnTo>
                <a:lnTo>
                  <a:pt x="518" y="673"/>
                </a:lnTo>
                <a:lnTo>
                  <a:pt x="511" y="662"/>
                </a:lnTo>
                <a:lnTo>
                  <a:pt x="511" y="662"/>
                </a:lnTo>
                <a:lnTo>
                  <a:pt x="495" y="645"/>
                </a:lnTo>
                <a:lnTo>
                  <a:pt x="495" y="645"/>
                </a:lnTo>
                <a:lnTo>
                  <a:pt x="487" y="631"/>
                </a:lnTo>
                <a:lnTo>
                  <a:pt x="481" y="620"/>
                </a:lnTo>
                <a:lnTo>
                  <a:pt x="492" y="6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BE6BCBF0-2E82-45B1-98BD-044419662917}"/>
              </a:ext>
            </a:extLst>
          </p:cNvPr>
          <p:cNvSpPr>
            <a:spLocks noEditPoints="1"/>
          </p:cNvSpPr>
          <p:nvPr/>
        </p:nvSpPr>
        <p:spPr bwMode="auto">
          <a:xfrm>
            <a:off x="7917982" y="1002461"/>
            <a:ext cx="1599961" cy="1155715"/>
          </a:xfrm>
          <a:custGeom>
            <a:avLst/>
            <a:gdLst>
              <a:gd name="T0" fmla="*/ 313 w 1419"/>
              <a:gd name="T1" fmla="*/ 10 h 1025"/>
              <a:gd name="T2" fmla="*/ 255 w 1419"/>
              <a:gd name="T3" fmla="*/ 64 h 1025"/>
              <a:gd name="T4" fmla="*/ 279 w 1419"/>
              <a:gd name="T5" fmla="*/ 154 h 1025"/>
              <a:gd name="T6" fmla="*/ 292 w 1419"/>
              <a:gd name="T7" fmla="*/ 203 h 1025"/>
              <a:gd name="T8" fmla="*/ 262 w 1419"/>
              <a:gd name="T9" fmla="*/ 251 h 1025"/>
              <a:gd name="T10" fmla="*/ 219 w 1419"/>
              <a:gd name="T11" fmla="*/ 402 h 1025"/>
              <a:gd name="T12" fmla="*/ 126 w 1419"/>
              <a:gd name="T13" fmla="*/ 574 h 1025"/>
              <a:gd name="T14" fmla="*/ 79 w 1419"/>
              <a:gd name="T15" fmla="*/ 625 h 1025"/>
              <a:gd name="T16" fmla="*/ 87 w 1419"/>
              <a:gd name="T17" fmla="*/ 678 h 1025"/>
              <a:gd name="T18" fmla="*/ 1 w 1419"/>
              <a:gd name="T19" fmla="*/ 852 h 1025"/>
              <a:gd name="T20" fmla="*/ 6 w 1419"/>
              <a:gd name="T21" fmla="*/ 876 h 1025"/>
              <a:gd name="T22" fmla="*/ 26 w 1419"/>
              <a:gd name="T23" fmla="*/ 857 h 1025"/>
              <a:gd name="T24" fmla="*/ 36 w 1419"/>
              <a:gd name="T25" fmla="*/ 829 h 1025"/>
              <a:gd name="T26" fmla="*/ 139 w 1419"/>
              <a:gd name="T27" fmla="*/ 687 h 1025"/>
              <a:gd name="T28" fmla="*/ 154 w 1419"/>
              <a:gd name="T29" fmla="*/ 627 h 1025"/>
              <a:gd name="T30" fmla="*/ 229 w 1419"/>
              <a:gd name="T31" fmla="*/ 526 h 1025"/>
              <a:gd name="T32" fmla="*/ 434 w 1419"/>
              <a:gd name="T33" fmla="*/ 465 h 1025"/>
              <a:gd name="T34" fmla="*/ 494 w 1419"/>
              <a:gd name="T35" fmla="*/ 559 h 1025"/>
              <a:gd name="T36" fmla="*/ 484 w 1419"/>
              <a:gd name="T37" fmla="*/ 594 h 1025"/>
              <a:gd name="T38" fmla="*/ 470 w 1419"/>
              <a:gd name="T39" fmla="*/ 673 h 1025"/>
              <a:gd name="T40" fmla="*/ 556 w 1419"/>
              <a:gd name="T41" fmla="*/ 762 h 1025"/>
              <a:gd name="T42" fmla="*/ 777 w 1419"/>
              <a:gd name="T43" fmla="*/ 869 h 1025"/>
              <a:gd name="T44" fmla="*/ 796 w 1419"/>
              <a:gd name="T45" fmla="*/ 904 h 1025"/>
              <a:gd name="T46" fmla="*/ 786 w 1419"/>
              <a:gd name="T47" fmla="*/ 926 h 1025"/>
              <a:gd name="T48" fmla="*/ 580 w 1419"/>
              <a:gd name="T49" fmla="*/ 961 h 1025"/>
              <a:gd name="T50" fmla="*/ 526 w 1419"/>
              <a:gd name="T51" fmla="*/ 982 h 1025"/>
              <a:gd name="T52" fmla="*/ 626 w 1419"/>
              <a:gd name="T53" fmla="*/ 1023 h 1025"/>
              <a:gd name="T54" fmla="*/ 1017 w 1419"/>
              <a:gd name="T55" fmla="*/ 923 h 1025"/>
              <a:gd name="T56" fmla="*/ 973 w 1419"/>
              <a:gd name="T57" fmla="*/ 981 h 1025"/>
              <a:gd name="T58" fmla="*/ 1008 w 1419"/>
              <a:gd name="T59" fmla="*/ 1003 h 1025"/>
              <a:gd name="T60" fmla="*/ 1118 w 1419"/>
              <a:gd name="T61" fmla="*/ 982 h 1025"/>
              <a:gd name="T62" fmla="*/ 1412 w 1419"/>
              <a:gd name="T63" fmla="*/ 859 h 1025"/>
              <a:gd name="T64" fmla="*/ 1409 w 1419"/>
              <a:gd name="T65" fmla="*/ 833 h 1025"/>
              <a:gd name="T66" fmla="*/ 1315 w 1419"/>
              <a:gd name="T67" fmla="*/ 841 h 1025"/>
              <a:gd name="T68" fmla="*/ 1282 w 1419"/>
              <a:gd name="T69" fmla="*/ 837 h 1025"/>
              <a:gd name="T70" fmla="*/ 1161 w 1419"/>
              <a:gd name="T71" fmla="*/ 780 h 1025"/>
              <a:gd name="T72" fmla="*/ 1128 w 1419"/>
              <a:gd name="T73" fmla="*/ 747 h 1025"/>
              <a:gd name="T74" fmla="*/ 1039 w 1419"/>
              <a:gd name="T75" fmla="*/ 697 h 1025"/>
              <a:gd name="T76" fmla="*/ 1372 w 1419"/>
              <a:gd name="T77" fmla="*/ 811 h 1025"/>
              <a:gd name="T78" fmla="*/ 1374 w 1419"/>
              <a:gd name="T79" fmla="*/ 783 h 1025"/>
              <a:gd name="T80" fmla="*/ 1357 w 1419"/>
              <a:gd name="T81" fmla="*/ 790 h 1025"/>
              <a:gd name="T82" fmla="*/ 730 w 1419"/>
              <a:gd name="T83" fmla="*/ 429 h 1025"/>
              <a:gd name="T84" fmla="*/ 746 w 1419"/>
              <a:gd name="T85" fmla="*/ 348 h 1025"/>
              <a:gd name="T86" fmla="*/ 716 w 1419"/>
              <a:gd name="T87" fmla="*/ 265 h 1025"/>
              <a:gd name="T88" fmla="*/ 527 w 1419"/>
              <a:gd name="T89" fmla="*/ 137 h 1025"/>
              <a:gd name="T90" fmla="*/ 474 w 1419"/>
              <a:gd name="T91" fmla="*/ 69 h 1025"/>
              <a:gd name="T92" fmla="*/ 418 w 1419"/>
              <a:gd name="T93" fmla="*/ 5 h 1025"/>
              <a:gd name="T94" fmla="*/ 718 w 1419"/>
              <a:gd name="T95" fmla="*/ 630 h 1025"/>
              <a:gd name="T96" fmla="*/ 828 w 1419"/>
              <a:gd name="T97" fmla="*/ 740 h 1025"/>
              <a:gd name="T98" fmla="*/ 1063 w 1419"/>
              <a:gd name="T99" fmla="*/ 834 h 1025"/>
              <a:gd name="T100" fmla="*/ 1032 w 1419"/>
              <a:gd name="T101" fmla="*/ 861 h 1025"/>
              <a:gd name="T102" fmla="*/ 931 w 1419"/>
              <a:gd name="T103" fmla="*/ 857 h 1025"/>
              <a:gd name="T104" fmla="*/ 872 w 1419"/>
              <a:gd name="T105" fmla="*/ 813 h 1025"/>
              <a:gd name="T106" fmla="*/ 692 w 1419"/>
              <a:gd name="T107" fmla="*/ 702 h 1025"/>
              <a:gd name="T108" fmla="*/ 622 w 1419"/>
              <a:gd name="T109" fmla="*/ 656 h 1025"/>
              <a:gd name="T110" fmla="*/ 665 w 1419"/>
              <a:gd name="T111" fmla="*/ 334 h 1025"/>
              <a:gd name="T112" fmla="*/ 592 w 1419"/>
              <a:gd name="T113" fmla="*/ 278 h 1025"/>
              <a:gd name="T114" fmla="*/ 665 w 1419"/>
              <a:gd name="T115" fmla="*/ 334 h 1025"/>
              <a:gd name="T116" fmla="*/ 1134 w 1419"/>
              <a:gd name="T117" fmla="*/ 881 h 1025"/>
              <a:gd name="T118" fmla="*/ 1159 w 1419"/>
              <a:gd name="T119" fmla="*/ 912 h 1025"/>
              <a:gd name="T120" fmla="*/ 1067 w 1419"/>
              <a:gd name="T121" fmla="*/ 931 h 1025"/>
              <a:gd name="T122" fmla="*/ 1063 w 1419"/>
              <a:gd name="T123" fmla="*/ 902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9" h="1025">
                <a:moveTo>
                  <a:pt x="403" y="3"/>
                </a:moveTo>
                <a:lnTo>
                  <a:pt x="403" y="3"/>
                </a:lnTo>
                <a:lnTo>
                  <a:pt x="391" y="2"/>
                </a:lnTo>
                <a:lnTo>
                  <a:pt x="369" y="0"/>
                </a:lnTo>
                <a:lnTo>
                  <a:pt x="355" y="0"/>
                </a:lnTo>
                <a:lnTo>
                  <a:pt x="340" y="3"/>
                </a:lnTo>
                <a:lnTo>
                  <a:pt x="327" y="5"/>
                </a:lnTo>
                <a:lnTo>
                  <a:pt x="313" y="10"/>
                </a:lnTo>
                <a:lnTo>
                  <a:pt x="313" y="10"/>
                </a:lnTo>
                <a:lnTo>
                  <a:pt x="300" y="15"/>
                </a:lnTo>
                <a:lnTo>
                  <a:pt x="289" y="22"/>
                </a:lnTo>
                <a:lnTo>
                  <a:pt x="280" y="28"/>
                </a:lnTo>
                <a:lnTo>
                  <a:pt x="272" y="35"/>
                </a:lnTo>
                <a:lnTo>
                  <a:pt x="265" y="42"/>
                </a:lnTo>
                <a:lnTo>
                  <a:pt x="260" y="49"/>
                </a:lnTo>
                <a:lnTo>
                  <a:pt x="257" y="57"/>
                </a:lnTo>
                <a:lnTo>
                  <a:pt x="255" y="64"/>
                </a:lnTo>
                <a:lnTo>
                  <a:pt x="255" y="64"/>
                </a:lnTo>
                <a:lnTo>
                  <a:pt x="254" y="73"/>
                </a:lnTo>
                <a:lnTo>
                  <a:pt x="254" y="83"/>
                </a:lnTo>
                <a:lnTo>
                  <a:pt x="258" y="105"/>
                </a:lnTo>
                <a:lnTo>
                  <a:pt x="263" y="127"/>
                </a:lnTo>
                <a:lnTo>
                  <a:pt x="265" y="134"/>
                </a:lnTo>
                <a:lnTo>
                  <a:pt x="268" y="138"/>
                </a:lnTo>
                <a:lnTo>
                  <a:pt x="268" y="138"/>
                </a:lnTo>
                <a:lnTo>
                  <a:pt x="273" y="145"/>
                </a:lnTo>
                <a:lnTo>
                  <a:pt x="279" y="154"/>
                </a:lnTo>
                <a:lnTo>
                  <a:pt x="284" y="164"/>
                </a:lnTo>
                <a:lnTo>
                  <a:pt x="285" y="169"/>
                </a:lnTo>
                <a:lnTo>
                  <a:pt x="285" y="174"/>
                </a:lnTo>
                <a:lnTo>
                  <a:pt x="285" y="174"/>
                </a:lnTo>
                <a:lnTo>
                  <a:pt x="287" y="191"/>
                </a:lnTo>
                <a:lnTo>
                  <a:pt x="288" y="198"/>
                </a:lnTo>
                <a:lnTo>
                  <a:pt x="289" y="201"/>
                </a:lnTo>
                <a:lnTo>
                  <a:pt x="289" y="201"/>
                </a:lnTo>
                <a:lnTo>
                  <a:pt x="292" y="203"/>
                </a:lnTo>
                <a:lnTo>
                  <a:pt x="294" y="204"/>
                </a:lnTo>
                <a:lnTo>
                  <a:pt x="294" y="206"/>
                </a:lnTo>
                <a:lnTo>
                  <a:pt x="293" y="213"/>
                </a:lnTo>
                <a:lnTo>
                  <a:pt x="293" y="213"/>
                </a:lnTo>
                <a:lnTo>
                  <a:pt x="288" y="220"/>
                </a:lnTo>
                <a:lnTo>
                  <a:pt x="280" y="229"/>
                </a:lnTo>
                <a:lnTo>
                  <a:pt x="272" y="239"/>
                </a:lnTo>
                <a:lnTo>
                  <a:pt x="262" y="251"/>
                </a:lnTo>
                <a:lnTo>
                  <a:pt x="262" y="251"/>
                </a:lnTo>
                <a:lnTo>
                  <a:pt x="255" y="261"/>
                </a:lnTo>
                <a:lnTo>
                  <a:pt x="250" y="268"/>
                </a:lnTo>
                <a:lnTo>
                  <a:pt x="245" y="276"/>
                </a:lnTo>
                <a:lnTo>
                  <a:pt x="240" y="294"/>
                </a:lnTo>
                <a:lnTo>
                  <a:pt x="240" y="294"/>
                </a:lnTo>
                <a:lnTo>
                  <a:pt x="234" y="323"/>
                </a:lnTo>
                <a:lnTo>
                  <a:pt x="229" y="355"/>
                </a:lnTo>
                <a:lnTo>
                  <a:pt x="223" y="389"/>
                </a:lnTo>
                <a:lnTo>
                  <a:pt x="219" y="402"/>
                </a:lnTo>
                <a:lnTo>
                  <a:pt x="215" y="415"/>
                </a:lnTo>
                <a:lnTo>
                  <a:pt x="215" y="415"/>
                </a:lnTo>
                <a:lnTo>
                  <a:pt x="207" y="435"/>
                </a:lnTo>
                <a:lnTo>
                  <a:pt x="197" y="456"/>
                </a:lnTo>
                <a:lnTo>
                  <a:pt x="168" y="509"/>
                </a:lnTo>
                <a:lnTo>
                  <a:pt x="168" y="509"/>
                </a:lnTo>
                <a:lnTo>
                  <a:pt x="152" y="536"/>
                </a:lnTo>
                <a:lnTo>
                  <a:pt x="138" y="556"/>
                </a:lnTo>
                <a:lnTo>
                  <a:pt x="126" y="574"/>
                </a:lnTo>
                <a:lnTo>
                  <a:pt x="126" y="574"/>
                </a:lnTo>
                <a:lnTo>
                  <a:pt x="123" y="576"/>
                </a:lnTo>
                <a:lnTo>
                  <a:pt x="121" y="579"/>
                </a:lnTo>
                <a:lnTo>
                  <a:pt x="109" y="586"/>
                </a:lnTo>
                <a:lnTo>
                  <a:pt x="109" y="586"/>
                </a:lnTo>
                <a:lnTo>
                  <a:pt x="104" y="590"/>
                </a:lnTo>
                <a:lnTo>
                  <a:pt x="99" y="596"/>
                </a:lnTo>
                <a:lnTo>
                  <a:pt x="88" y="610"/>
                </a:lnTo>
                <a:lnTo>
                  <a:pt x="79" y="625"/>
                </a:lnTo>
                <a:lnTo>
                  <a:pt x="77" y="631"/>
                </a:lnTo>
                <a:lnTo>
                  <a:pt x="76" y="635"/>
                </a:lnTo>
                <a:lnTo>
                  <a:pt x="76" y="635"/>
                </a:lnTo>
                <a:lnTo>
                  <a:pt x="77" y="646"/>
                </a:lnTo>
                <a:lnTo>
                  <a:pt x="78" y="658"/>
                </a:lnTo>
                <a:lnTo>
                  <a:pt x="78" y="658"/>
                </a:lnTo>
                <a:lnTo>
                  <a:pt x="79" y="663"/>
                </a:lnTo>
                <a:lnTo>
                  <a:pt x="81" y="668"/>
                </a:lnTo>
                <a:lnTo>
                  <a:pt x="87" y="678"/>
                </a:lnTo>
                <a:lnTo>
                  <a:pt x="94" y="691"/>
                </a:lnTo>
                <a:lnTo>
                  <a:pt x="15" y="844"/>
                </a:lnTo>
                <a:lnTo>
                  <a:pt x="15" y="844"/>
                </a:lnTo>
                <a:lnTo>
                  <a:pt x="12" y="844"/>
                </a:lnTo>
                <a:lnTo>
                  <a:pt x="6" y="844"/>
                </a:lnTo>
                <a:lnTo>
                  <a:pt x="2" y="846"/>
                </a:lnTo>
                <a:lnTo>
                  <a:pt x="1" y="847"/>
                </a:lnTo>
                <a:lnTo>
                  <a:pt x="0" y="848"/>
                </a:lnTo>
                <a:lnTo>
                  <a:pt x="1" y="852"/>
                </a:lnTo>
                <a:lnTo>
                  <a:pt x="1" y="852"/>
                </a:lnTo>
                <a:lnTo>
                  <a:pt x="5" y="857"/>
                </a:lnTo>
                <a:lnTo>
                  <a:pt x="6" y="859"/>
                </a:lnTo>
                <a:lnTo>
                  <a:pt x="7" y="861"/>
                </a:lnTo>
                <a:lnTo>
                  <a:pt x="8" y="862"/>
                </a:lnTo>
                <a:lnTo>
                  <a:pt x="8" y="862"/>
                </a:lnTo>
                <a:lnTo>
                  <a:pt x="6" y="869"/>
                </a:lnTo>
                <a:lnTo>
                  <a:pt x="5" y="873"/>
                </a:lnTo>
                <a:lnTo>
                  <a:pt x="6" y="876"/>
                </a:lnTo>
                <a:lnTo>
                  <a:pt x="6" y="876"/>
                </a:lnTo>
                <a:lnTo>
                  <a:pt x="7" y="876"/>
                </a:lnTo>
                <a:lnTo>
                  <a:pt x="8" y="874"/>
                </a:lnTo>
                <a:lnTo>
                  <a:pt x="13" y="869"/>
                </a:lnTo>
                <a:lnTo>
                  <a:pt x="18" y="862"/>
                </a:lnTo>
                <a:lnTo>
                  <a:pt x="18" y="862"/>
                </a:lnTo>
                <a:lnTo>
                  <a:pt x="22" y="862"/>
                </a:lnTo>
                <a:lnTo>
                  <a:pt x="23" y="861"/>
                </a:lnTo>
                <a:lnTo>
                  <a:pt x="26" y="857"/>
                </a:lnTo>
                <a:lnTo>
                  <a:pt x="26" y="857"/>
                </a:lnTo>
                <a:lnTo>
                  <a:pt x="26" y="856"/>
                </a:lnTo>
                <a:lnTo>
                  <a:pt x="24" y="854"/>
                </a:lnTo>
                <a:lnTo>
                  <a:pt x="21" y="856"/>
                </a:lnTo>
                <a:lnTo>
                  <a:pt x="19" y="856"/>
                </a:lnTo>
                <a:lnTo>
                  <a:pt x="21" y="853"/>
                </a:lnTo>
                <a:lnTo>
                  <a:pt x="27" y="843"/>
                </a:lnTo>
                <a:lnTo>
                  <a:pt x="27" y="843"/>
                </a:lnTo>
                <a:lnTo>
                  <a:pt x="36" y="829"/>
                </a:lnTo>
                <a:lnTo>
                  <a:pt x="47" y="811"/>
                </a:lnTo>
                <a:lnTo>
                  <a:pt x="73" y="763"/>
                </a:lnTo>
                <a:lnTo>
                  <a:pt x="106" y="700"/>
                </a:lnTo>
                <a:lnTo>
                  <a:pt x="106" y="700"/>
                </a:lnTo>
                <a:lnTo>
                  <a:pt x="111" y="700"/>
                </a:lnTo>
                <a:lnTo>
                  <a:pt x="122" y="697"/>
                </a:lnTo>
                <a:lnTo>
                  <a:pt x="128" y="695"/>
                </a:lnTo>
                <a:lnTo>
                  <a:pt x="134" y="692"/>
                </a:lnTo>
                <a:lnTo>
                  <a:pt x="139" y="687"/>
                </a:lnTo>
                <a:lnTo>
                  <a:pt x="142" y="682"/>
                </a:lnTo>
                <a:lnTo>
                  <a:pt x="142" y="682"/>
                </a:lnTo>
                <a:lnTo>
                  <a:pt x="143" y="665"/>
                </a:lnTo>
                <a:lnTo>
                  <a:pt x="144" y="653"/>
                </a:lnTo>
                <a:lnTo>
                  <a:pt x="144" y="653"/>
                </a:lnTo>
                <a:lnTo>
                  <a:pt x="149" y="638"/>
                </a:lnTo>
                <a:lnTo>
                  <a:pt x="152" y="632"/>
                </a:lnTo>
                <a:lnTo>
                  <a:pt x="154" y="627"/>
                </a:lnTo>
                <a:lnTo>
                  <a:pt x="154" y="627"/>
                </a:lnTo>
                <a:lnTo>
                  <a:pt x="174" y="606"/>
                </a:lnTo>
                <a:lnTo>
                  <a:pt x="188" y="590"/>
                </a:lnTo>
                <a:lnTo>
                  <a:pt x="193" y="584"/>
                </a:lnTo>
                <a:lnTo>
                  <a:pt x="197" y="577"/>
                </a:lnTo>
                <a:lnTo>
                  <a:pt x="197" y="577"/>
                </a:lnTo>
                <a:lnTo>
                  <a:pt x="204" y="565"/>
                </a:lnTo>
                <a:lnTo>
                  <a:pt x="213" y="551"/>
                </a:lnTo>
                <a:lnTo>
                  <a:pt x="229" y="526"/>
                </a:lnTo>
                <a:lnTo>
                  <a:pt x="229" y="526"/>
                </a:lnTo>
                <a:lnTo>
                  <a:pt x="268" y="460"/>
                </a:lnTo>
                <a:lnTo>
                  <a:pt x="300" y="404"/>
                </a:lnTo>
                <a:lnTo>
                  <a:pt x="328" y="350"/>
                </a:lnTo>
                <a:lnTo>
                  <a:pt x="328" y="350"/>
                </a:lnTo>
                <a:lnTo>
                  <a:pt x="378" y="402"/>
                </a:lnTo>
                <a:lnTo>
                  <a:pt x="414" y="441"/>
                </a:lnTo>
                <a:lnTo>
                  <a:pt x="426" y="456"/>
                </a:lnTo>
                <a:lnTo>
                  <a:pt x="434" y="465"/>
                </a:lnTo>
                <a:lnTo>
                  <a:pt x="434" y="465"/>
                </a:lnTo>
                <a:lnTo>
                  <a:pt x="440" y="474"/>
                </a:lnTo>
                <a:lnTo>
                  <a:pt x="446" y="481"/>
                </a:lnTo>
                <a:lnTo>
                  <a:pt x="455" y="491"/>
                </a:lnTo>
                <a:lnTo>
                  <a:pt x="464" y="505"/>
                </a:lnTo>
                <a:lnTo>
                  <a:pt x="464" y="505"/>
                </a:lnTo>
                <a:lnTo>
                  <a:pt x="475" y="522"/>
                </a:lnTo>
                <a:lnTo>
                  <a:pt x="484" y="540"/>
                </a:lnTo>
                <a:lnTo>
                  <a:pt x="494" y="559"/>
                </a:lnTo>
                <a:lnTo>
                  <a:pt x="494" y="559"/>
                </a:lnTo>
                <a:lnTo>
                  <a:pt x="495" y="560"/>
                </a:lnTo>
                <a:lnTo>
                  <a:pt x="496" y="560"/>
                </a:lnTo>
                <a:lnTo>
                  <a:pt x="501" y="559"/>
                </a:lnTo>
                <a:lnTo>
                  <a:pt x="502" y="560"/>
                </a:lnTo>
                <a:lnTo>
                  <a:pt x="501" y="564"/>
                </a:lnTo>
                <a:lnTo>
                  <a:pt x="497" y="570"/>
                </a:lnTo>
                <a:lnTo>
                  <a:pt x="491" y="581"/>
                </a:lnTo>
                <a:lnTo>
                  <a:pt x="491" y="581"/>
                </a:lnTo>
                <a:lnTo>
                  <a:pt x="484" y="594"/>
                </a:lnTo>
                <a:lnTo>
                  <a:pt x="478" y="606"/>
                </a:lnTo>
                <a:lnTo>
                  <a:pt x="473" y="618"/>
                </a:lnTo>
                <a:lnTo>
                  <a:pt x="469" y="630"/>
                </a:lnTo>
                <a:lnTo>
                  <a:pt x="466" y="641"/>
                </a:lnTo>
                <a:lnTo>
                  <a:pt x="465" y="650"/>
                </a:lnTo>
                <a:lnTo>
                  <a:pt x="465" y="657"/>
                </a:lnTo>
                <a:lnTo>
                  <a:pt x="466" y="662"/>
                </a:lnTo>
                <a:lnTo>
                  <a:pt x="466" y="662"/>
                </a:lnTo>
                <a:lnTo>
                  <a:pt x="470" y="673"/>
                </a:lnTo>
                <a:lnTo>
                  <a:pt x="476" y="690"/>
                </a:lnTo>
                <a:lnTo>
                  <a:pt x="481" y="700"/>
                </a:lnTo>
                <a:lnTo>
                  <a:pt x="487" y="708"/>
                </a:lnTo>
                <a:lnTo>
                  <a:pt x="495" y="718"/>
                </a:lnTo>
                <a:lnTo>
                  <a:pt x="504" y="727"/>
                </a:lnTo>
                <a:lnTo>
                  <a:pt x="504" y="727"/>
                </a:lnTo>
                <a:lnTo>
                  <a:pt x="517" y="737"/>
                </a:lnTo>
                <a:lnTo>
                  <a:pt x="535" y="748"/>
                </a:lnTo>
                <a:lnTo>
                  <a:pt x="556" y="762"/>
                </a:lnTo>
                <a:lnTo>
                  <a:pt x="581" y="776"/>
                </a:lnTo>
                <a:lnTo>
                  <a:pt x="610" y="791"/>
                </a:lnTo>
                <a:lnTo>
                  <a:pt x="639" y="806"/>
                </a:lnTo>
                <a:lnTo>
                  <a:pt x="670" y="821"/>
                </a:lnTo>
                <a:lnTo>
                  <a:pt x="701" y="833"/>
                </a:lnTo>
                <a:lnTo>
                  <a:pt x="701" y="833"/>
                </a:lnTo>
                <a:lnTo>
                  <a:pt x="751" y="854"/>
                </a:lnTo>
                <a:lnTo>
                  <a:pt x="766" y="863"/>
                </a:lnTo>
                <a:lnTo>
                  <a:pt x="777" y="869"/>
                </a:lnTo>
                <a:lnTo>
                  <a:pt x="785" y="874"/>
                </a:lnTo>
                <a:lnTo>
                  <a:pt x="790" y="879"/>
                </a:lnTo>
                <a:lnTo>
                  <a:pt x="791" y="883"/>
                </a:lnTo>
                <a:lnTo>
                  <a:pt x="791" y="888"/>
                </a:lnTo>
                <a:lnTo>
                  <a:pt x="791" y="888"/>
                </a:lnTo>
                <a:lnTo>
                  <a:pt x="792" y="892"/>
                </a:lnTo>
                <a:lnTo>
                  <a:pt x="792" y="896"/>
                </a:lnTo>
                <a:lnTo>
                  <a:pt x="796" y="901"/>
                </a:lnTo>
                <a:lnTo>
                  <a:pt x="796" y="904"/>
                </a:lnTo>
                <a:lnTo>
                  <a:pt x="796" y="907"/>
                </a:lnTo>
                <a:lnTo>
                  <a:pt x="795" y="911"/>
                </a:lnTo>
                <a:lnTo>
                  <a:pt x="791" y="914"/>
                </a:lnTo>
                <a:lnTo>
                  <a:pt x="791" y="914"/>
                </a:lnTo>
                <a:lnTo>
                  <a:pt x="788" y="918"/>
                </a:lnTo>
                <a:lnTo>
                  <a:pt x="788" y="921"/>
                </a:lnTo>
                <a:lnTo>
                  <a:pt x="790" y="923"/>
                </a:lnTo>
                <a:lnTo>
                  <a:pt x="790" y="923"/>
                </a:lnTo>
                <a:lnTo>
                  <a:pt x="786" y="926"/>
                </a:lnTo>
                <a:lnTo>
                  <a:pt x="766" y="933"/>
                </a:lnTo>
                <a:lnTo>
                  <a:pt x="766" y="933"/>
                </a:lnTo>
                <a:lnTo>
                  <a:pt x="746" y="938"/>
                </a:lnTo>
                <a:lnTo>
                  <a:pt x="721" y="943"/>
                </a:lnTo>
                <a:lnTo>
                  <a:pt x="691" y="948"/>
                </a:lnTo>
                <a:lnTo>
                  <a:pt x="661" y="952"/>
                </a:lnTo>
                <a:lnTo>
                  <a:pt x="607" y="957"/>
                </a:lnTo>
                <a:lnTo>
                  <a:pt x="580" y="961"/>
                </a:lnTo>
                <a:lnTo>
                  <a:pt x="580" y="961"/>
                </a:lnTo>
                <a:lnTo>
                  <a:pt x="567" y="963"/>
                </a:lnTo>
                <a:lnTo>
                  <a:pt x="547" y="967"/>
                </a:lnTo>
                <a:lnTo>
                  <a:pt x="537" y="971"/>
                </a:lnTo>
                <a:lnTo>
                  <a:pt x="530" y="973"/>
                </a:lnTo>
                <a:lnTo>
                  <a:pt x="527" y="976"/>
                </a:lnTo>
                <a:lnTo>
                  <a:pt x="526" y="977"/>
                </a:lnTo>
                <a:lnTo>
                  <a:pt x="525" y="979"/>
                </a:lnTo>
                <a:lnTo>
                  <a:pt x="526" y="982"/>
                </a:lnTo>
                <a:lnTo>
                  <a:pt x="526" y="982"/>
                </a:lnTo>
                <a:lnTo>
                  <a:pt x="530" y="987"/>
                </a:lnTo>
                <a:lnTo>
                  <a:pt x="536" y="993"/>
                </a:lnTo>
                <a:lnTo>
                  <a:pt x="552" y="1004"/>
                </a:lnTo>
                <a:lnTo>
                  <a:pt x="572" y="1015"/>
                </a:lnTo>
                <a:lnTo>
                  <a:pt x="591" y="1025"/>
                </a:lnTo>
                <a:lnTo>
                  <a:pt x="591" y="1025"/>
                </a:lnTo>
                <a:lnTo>
                  <a:pt x="597" y="1025"/>
                </a:lnTo>
                <a:lnTo>
                  <a:pt x="610" y="1025"/>
                </a:lnTo>
                <a:lnTo>
                  <a:pt x="626" y="1023"/>
                </a:lnTo>
                <a:lnTo>
                  <a:pt x="647" y="1019"/>
                </a:lnTo>
                <a:lnTo>
                  <a:pt x="697" y="1008"/>
                </a:lnTo>
                <a:lnTo>
                  <a:pt x="753" y="993"/>
                </a:lnTo>
                <a:lnTo>
                  <a:pt x="867" y="963"/>
                </a:lnTo>
                <a:lnTo>
                  <a:pt x="943" y="942"/>
                </a:lnTo>
                <a:lnTo>
                  <a:pt x="943" y="942"/>
                </a:lnTo>
                <a:lnTo>
                  <a:pt x="1002" y="926"/>
                </a:lnTo>
                <a:lnTo>
                  <a:pt x="1014" y="923"/>
                </a:lnTo>
                <a:lnTo>
                  <a:pt x="1017" y="923"/>
                </a:lnTo>
                <a:lnTo>
                  <a:pt x="1017" y="924"/>
                </a:lnTo>
                <a:lnTo>
                  <a:pt x="1017" y="924"/>
                </a:lnTo>
                <a:lnTo>
                  <a:pt x="1008" y="933"/>
                </a:lnTo>
                <a:lnTo>
                  <a:pt x="992" y="949"/>
                </a:lnTo>
                <a:lnTo>
                  <a:pt x="984" y="959"/>
                </a:lnTo>
                <a:lnTo>
                  <a:pt x="977" y="968"/>
                </a:lnTo>
                <a:lnTo>
                  <a:pt x="973" y="976"/>
                </a:lnTo>
                <a:lnTo>
                  <a:pt x="973" y="978"/>
                </a:lnTo>
                <a:lnTo>
                  <a:pt x="973" y="981"/>
                </a:lnTo>
                <a:lnTo>
                  <a:pt x="973" y="981"/>
                </a:lnTo>
                <a:lnTo>
                  <a:pt x="975" y="983"/>
                </a:lnTo>
                <a:lnTo>
                  <a:pt x="977" y="987"/>
                </a:lnTo>
                <a:lnTo>
                  <a:pt x="978" y="989"/>
                </a:lnTo>
                <a:lnTo>
                  <a:pt x="979" y="992"/>
                </a:lnTo>
                <a:lnTo>
                  <a:pt x="982" y="996"/>
                </a:lnTo>
                <a:lnTo>
                  <a:pt x="988" y="998"/>
                </a:lnTo>
                <a:lnTo>
                  <a:pt x="995" y="1001"/>
                </a:lnTo>
                <a:lnTo>
                  <a:pt x="1008" y="1003"/>
                </a:lnTo>
                <a:lnTo>
                  <a:pt x="1008" y="1003"/>
                </a:lnTo>
                <a:lnTo>
                  <a:pt x="1019" y="1006"/>
                </a:lnTo>
                <a:lnTo>
                  <a:pt x="1028" y="1007"/>
                </a:lnTo>
                <a:lnTo>
                  <a:pt x="1034" y="1006"/>
                </a:lnTo>
                <a:lnTo>
                  <a:pt x="1042" y="1004"/>
                </a:lnTo>
                <a:lnTo>
                  <a:pt x="1067" y="996"/>
                </a:lnTo>
                <a:lnTo>
                  <a:pt x="1088" y="989"/>
                </a:lnTo>
                <a:lnTo>
                  <a:pt x="1118" y="982"/>
                </a:lnTo>
                <a:lnTo>
                  <a:pt x="1118" y="982"/>
                </a:lnTo>
                <a:lnTo>
                  <a:pt x="1136" y="977"/>
                </a:lnTo>
                <a:lnTo>
                  <a:pt x="1158" y="971"/>
                </a:lnTo>
                <a:lnTo>
                  <a:pt x="1203" y="954"/>
                </a:lnTo>
                <a:lnTo>
                  <a:pt x="1250" y="936"/>
                </a:lnTo>
                <a:lnTo>
                  <a:pt x="1297" y="916"/>
                </a:lnTo>
                <a:lnTo>
                  <a:pt x="1340" y="896"/>
                </a:lnTo>
                <a:lnTo>
                  <a:pt x="1376" y="879"/>
                </a:lnTo>
                <a:lnTo>
                  <a:pt x="1401" y="866"/>
                </a:lnTo>
                <a:lnTo>
                  <a:pt x="1412" y="859"/>
                </a:lnTo>
                <a:lnTo>
                  <a:pt x="1412" y="859"/>
                </a:lnTo>
                <a:lnTo>
                  <a:pt x="1417" y="852"/>
                </a:lnTo>
                <a:lnTo>
                  <a:pt x="1419" y="848"/>
                </a:lnTo>
                <a:lnTo>
                  <a:pt x="1419" y="844"/>
                </a:lnTo>
                <a:lnTo>
                  <a:pt x="1417" y="841"/>
                </a:lnTo>
                <a:lnTo>
                  <a:pt x="1416" y="838"/>
                </a:lnTo>
                <a:lnTo>
                  <a:pt x="1414" y="836"/>
                </a:lnTo>
                <a:lnTo>
                  <a:pt x="1409" y="833"/>
                </a:lnTo>
                <a:lnTo>
                  <a:pt x="1409" y="833"/>
                </a:lnTo>
                <a:lnTo>
                  <a:pt x="1397" y="829"/>
                </a:lnTo>
                <a:lnTo>
                  <a:pt x="1382" y="824"/>
                </a:lnTo>
                <a:lnTo>
                  <a:pt x="1375" y="823"/>
                </a:lnTo>
                <a:lnTo>
                  <a:pt x="1366" y="823"/>
                </a:lnTo>
                <a:lnTo>
                  <a:pt x="1357" y="824"/>
                </a:lnTo>
                <a:lnTo>
                  <a:pt x="1347" y="828"/>
                </a:lnTo>
                <a:lnTo>
                  <a:pt x="1347" y="828"/>
                </a:lnTo>
                <a:lnTo>
                  <a:pt x="1326" y="838"/>
                </a:lnTo>
                <a:lnTo>
                  <a:pt x="1315" y="841"/>
                </a:lnTo>
                <a:lnTo>
                  <a:pt x="1315" y="841"/>
                </a:lnTo>
                <a:lnTo>
                  <a:pt x="1284" y="848"/>
                </a:lnTo>
                <a:lnTo>
                  <a:pt x="1284" y="848"/>
                </a:lnTo>
                <a:lnTo>
                  <a:pt x="1286" y="847"/>
                </a:lnTo>
                <a:lnTo>
                  <a:pt x="1289" y="844"/>
                </a:lnTo>
                <a:lnTo>
                  <a:pt x="1290" y="842"/>
                </a:lnTo>
                <a:lnTo>
                  <a:pt x="1290" y="841"/>
                </a:lnTo>
                <a:lnTo>
                  <a:pt x="1287" y="839"/>
                </a:lnTo>
                <a:lnTo>
                  <a:pt x="1282" y="837"/>
                </a:lnTo>
                <a:lnTo>
                  <a:pt x="1282" y="837"/>
                </a:lnTo>
                <a:lnTo>
                  <a:pt x="1260" y="832"/>
                </a:lnTo>
                <a:lnTo>
                  <a:pt x="1248" y="828"/>
                </a:lnTo>
                <a:lnTo>
                  <a:pt x="1234" y="823"/>
                </a:lnTo>
                <a:lnTo>
                  <a:pt x="1234" y="823"/>
                </a:lnTo>
                <a:lnTo>
                  <a:pt x="1213" y="812"/>
                </a:lnTo>
                <a:lnTo>
                  <a:pt x="1190" y="798"/>
                </a:lnTo>
                <a:lnTo>
                  <a:pt x="1170" y="786"/>
                </a:lnTo>
                <a:lnTo>
                  <a:pt x="1161" y="780"/>
                </a:lnTo>
                <a:lnTo>
                  <a:pt x="1161" y="780"/>
                </a:lnTo>
                <a:lnTo>
                  <a:pt x="1154" y="773"/>
                </a:lnTo>
                <a:lnTo>
                  <a:pt x="1138" y="762"/>
                </a:lnTo>
                <a:lnTo>
                  <a:pt x="1121" y="751"/>
                </a:lnTo>
                <a:lnTo>
                  <a:pt x="1114" y="745"/>
                </a:lnTo>
                <a:lnTo>
                  <a:pt x="1114" y="745"/>
                </a:lnTo>
                <a:lnTo>
                  <a:pt x="1116" y="745"/>
                </a:lnTo>
                <a:lnTo>
                  <a:pt x="1121" y="746"/>
                </a:lnTo>
                <a:lnTo>
                  <a:pt x="1128" y="747"/>
                </a:lnTo>
                <a:lnTo>
                  <a:pt x="1134" y="747"/>
                </a:lnTo>
                <a:lnTo>
                  <a:pt x="1135" y="746"/>
                </a:lnTo>
                <a:lnTo>
                  <a:pt x="1135" y="746"/>
                </a:lnTo>
                <a:lnTo>
                  <a:pt x="1135" y="745"/>
                </a:lnTo>
                <a:lnTo>
                  <a:pt x="1133" y="742"/>
                </a:lnTo>
                <a:lnTo>
                  <a:pt x="1121" y="736"/>
                </a:lnTo>
                <a:lnTo>
                  <a:pt x="1102" y="726"/>
                </a:lnTo>
                <a:lnTo>
                  <a:pt x="1102" y="726"/>
                </a:lnTo>
                <a:lnTo>
                  <a:pt x="1039" y="697"/>
                </a:lnTo>
                <a:lnTo>
                  <a:pt x="969" y="666"/>
                </a:lnTo>
                <a:lnTo>
                  <a:pt x="888" y="631"/>
                </a:lnTo>
                <a:lnTo>
                  <a:pt x="814" y="522"/>
                </a:lnTo>
                <a:lnTo>
                  <a:pt x="1347" y="800"/>
                </a:lnTo>
                <a:lnTo>
                  <a:pt x="1347" y="800"/>
                </a:lnTo>
                <a:lnTo>
                  <a:pt x="1344" y="797"/>
                </a:lnTo>
                <a:lnTo>
                  <a:pt x="1356" y="803"/>
                </a:lnTo>
                <a:lnTo>
                  <a:pt x="1356" y="803"/>
                </a:lnTo>
                <a:lnTo>
                  <a:pt x="1372" y="811"/>
                </a:lnTo>
                <a:lnTo>
                  <a:pt x="1389" y="816"/>
                </a:lnTo>
                <a:lnTo>
                  <a:pt x="1400" y="818"/>
                </a:lnTo>
                <a:lnTo>
                  <a:pt x="1402" y="818"/>
                </a:lnTo>
                <a:lnTo>
                  <a:pt x="1401" y="817"/>
                </a:lnTo>
                <a:lnTo>
                  <a:pt x="1401" y="817"/>
                </a:lnTo>
                <a:lnTo>
                  <a:pt x="1382" y="803"/>
                </a:lnTo>
                <a:lnTo>
                  <a:pt x="1367" y="795"/>
                </a:lnTo>
                <a:lnTo>
                  <a:pt x="1367" y="795"/>
                </a:lnTo>
                <a:lnTo>
                  <a:pt x="1374" y="783"/>
                </a:lnTo>
                <a:lnTo>
                  <a:pt x="1375" y="776"/>
                </a:lnTo>
                <a:lnTo>
                  <a:pt x="1375" y="775"/>
                </a:lnTo>
                <a:lnTo>
                  <a:pt x="1372" y="775"/>
                </a:lnTo>
                <a:lnTo>
                  <a:pt x="1372" y="775"/>
                </a:lnTo>
                <a:lnTo>
                  <a:pt x="1370" y="776"/>
                </a:lnTo>
                <a:lnTo>
                  <a:pt x="1367" y="778"/>
                </a:lnTo>
                <a:lnTo>
                  <a:pt x="1364" y="785"/>
                </a:lnTo>
                <a:lnTo>
                  <a:pt x="1360" y="788"/>
                </a:lnTo>
                <a:lnTo>
                  <a:pt x="1357" y="790"/>
                </a:lnTo>
                <a:lnTo>
                  <a:pt x="1355" y="788"/>
                </a:lnTo>
                <a:lnTo>
                  <a:pt x="1355" y="788"/>
                </a:lnTo>
                <a:lnTo>
                  <a:pt x="1070" y="638"/>
                </a:lnTo>
                <a:lnTo>
                  <a:pt x="793" y="492"/>
                </a:lnTo>
                <a:lnTo>
                  <a:pt x="793" y="492"/>
                </a:lnTo>
                <a:lnTo>
                  <a:pt x="766" y="466"/>
                </a:lnTo>
                <a:lnTo>
                  <a:pt x="745" y="446"/>
                </a:lnTo>
                <a:lnTo>
                  <a:pt x="730" y="429"/>
                </a:lnTo>
                <a:lnTo>
                  <a:pt x="730" y="429"/>
                </a:lnTo>
                <a:lnTo>
                  <a:pt x="702" y="392"/>
                </a:lnTo>
                <a:lnTo>
                  <a:pt x="702" y="392"/>
                </a:lnTo>
                <a:lnTo>
                  <a:pt x="708" y="389"/>
                </a:lnTo>
                <a:lnTo>
                  <a:pt x="722" y="378"/>
                </a:lnTo>
                <a:lnTo>
                  <a:pt x="730" y="371"/>
                </a:lnTo>
                <a:lnTo>
                  <a:pt x="736" y="364"/>
                </a:lnTo>
                <a:lnTo>
                  <a:pt x="742" y="355"/>
                </a:lnTo>
                <a:lnTo>
                  <a:pt x="746" y="348"/>
                </a:lnTo>
                <a:lnTo>
                  <a:pt x="746" y="348"/>
                </a:lnTo>
                <a:lnTo>
                  <a:pt x="748" y="339"/>
                </a:lnTo>
                <a:lnTo>
                  <a:pt x="748" y="329"/>
                </a:lnTo>
                <a:lnTo>
                  <a:pt x="747" y="318"/>
                </a:lnTo>
                <a:lnTo>
                  <a:pt x="743" y="306"/>
                </a:lnTo>
                <a:lnTo>
                  <a:pt x="738" y="295"/>
                </a:lnTo>
                <a:lnTo>
                  <a:pt x="732" y="284"/>
                </a:lnTo>
                <a:lnTo>
                  <a:pt x="725" y="274"/>
                </a:lnTo>
                <a:lnTo>
                  <a:pt x="716" y="265"/>
                </a:lnTo>
                <a:lnTo>
                  <a:pt x="716" y="265"/>
                </a:lnTo>
                <a:lnTo>
                  <a:pt x="698" y="253"/>
                </a:lnTo>
                <a:lnTo>
                  <a:pt x="686" y="244"/>
                </a:lnTo>
                <a:lnTo>
                  <a:pt x="675" y="234"/>
                </a:lnTo>
                <a:lnTo>
                  <a:pt x="668" y="228"/>
                </a:lnTo>
                <a:lnTo>
                  <a:pt x="661" y="219"/>
                </a:lnTo>
                <a:lnTo>
                  <a:pt x="661" y="219"/>
                </a:lnTo>
                <a:lnTo>
                  <a:pt x="607" y="148"/>
                </a:lnTo>
                <a:lnTo>
                  <a:pt x="607" y="148"/>
                </a:lnTo>
                <a:lnTo>
                  <a:pt x="527" y="137"/>
                </a:lnTo>
                <a:lnTo>
                  <a:pt x="527" y="137"/>
                </a:lnTo>
                <a:lnTo>
                  <a:pt x="461" y="125"/>
                </a:lnTo>
                <a:lnTo>
                  <a:pt x="461" y="125"/>
                </a:lnTo>
                <a:lnTo>
                  <a:pt x="468" y="107"/>
                </a:lnTo>
                <a:lnTo>
                  <a:pt x="473" y="92"/>
                </a:lnTo>
                <a:lnTo>
                  <a:pt x="474" y="83"/>
                </a:lnTo>
                <a:lnTo>
                  <a:pt x="474" y="77"/>
                </a:lnTo>
                <a:lnTo>
                  <a:pt x="474" y="77"/>
                </a:lnTo>
                <a:lnTo>
                  <a:pt x="474" y="69"/>
                </a:lnTo>
                <a:lnTo>
                  <a:pt x="474" y="65"/>
                </a:lnTo>
                <a:lnTo>
                  <a:pt x="470" y="59"/>
                </a:lnTo>
                <a:lnTo>
                  <a:pt x="459" y="40"/>
                </a:lnTo>
                <a:lnTo>
                  <a:pt x="459" y="40"/>
                </a:lnTo>
                <a:lnTo>
                  <a:pt x="451" y="29"/>
                </a:lnTo>
                <a:lnTo>
                  <a:pt x="443" y="20"/>
                </a:lnTo>
                <a:lnTo>
                  <a:pt x="434" y="13"/>
                </a:lnTo>
                <a:lnTo>
                  <a:pt x="425" y="9"/>
                </a:lnTo>
                <a:lnTo>
                  <a:pt x="418" y="5"/>
                </a:lnTo>
                <a:lnTo>
                  <a:pt x="411" y="4"/>
                </a:lnTo>
                <a:lnTo>
                  <a:pt x="403" y="3"/>
                </a:lnTo>
                <a:lnTo>
                  <a:pt x="403" y="3"/>
                </a:lnTo>
                <a:close/>
                <a:moveTo>
                  <a:pt x="683" y="594"/>
                </a:moveTo>
                <a:lnTo>
                  <a:pt x="683" y="594"/>
                </a:lnTo>
                <a:lnTo>
                  <a:pt x="685" y="594"/>
                </a:lnTo>
                <a:lnTo>
                  <a:pt x="687" y="595"/>
                </a:lnTo>
                <a:lnTo>
                  <a:pt x="695" y="602"/>
                </a:lnTo>
                <a:lnTo>
                  <a:pt x="718" y="630"/>
                </a:lnTo>
                <a:lnTo>
                  <a:pt x="748" y="667"/>
                </a:lnTo>
                <a:lnTo>
                  <a:pt x="778" y="707"/>
                </a:lnTo>
                <a:lnTo>
                  <a:pt x="778" y="707"/>
                </a:lnTo>
                <a:lnTo>
                  <a:pt x="791" y="723"/>
                </a:lnTo>
                <a:lnTo>
                  <a:pt x="801" y="733"/>
                </a:lnTo>
                <a:lnTo>
                  <a:pt x="809" y="738"/>
                </a:lnTo>
                <a:lnTo>
                  <a:pt x="817" y="741"/>
                </a:lnTo>
                <a:lnTo>
                  <a:pt x="823" y="741"/>
                </a:lnTo>
                <a:lnTo>
                  <a:pt x="828" y="740"/>
                </a:lnTo>
                <a:lnTo>
                  <a:pt x="833" y="738"/>
                </a:lnTo>
                <a:lnTo>
                  <a:pt x="838" y="740"/>
                </a:lnTo>
                <a:lnTo>
                  <a:pt x="838" y="740"/>
                </a:lnTo>
                <a:lnTo>
                  <a:pt x="931" y="780"/>
                </a:lnTo>
                <a:lnTo>
                  <a:pt x="994" y="807"/>
                </a:lnTo>
                <a:lnTo>
                  <a:pt x="1038" y="824"/>
                </a:lnTo>
                <a:lnTo>
                  <a:pt x="1038" y="824"/>
                </a:lnTo>
                <a:lnTo>
                  <a:pt x="1057" y="831"/>
                </a:lnTo>
                <a:lnTo>
                  <a:pt x="1063" y="834"/>
                </a:lnTo>
                <a:lnTo>
                  <a:pt x="1065" y="838"/>
                </a:lnTo>
                <a:lnTo>
                  <a:pt x="1065" y="839"/>
                </a:lnTo>
                <a:lnTo>
                  <a:pt x="1068" y="843"/>
                </a:lnTo>
                <a:lnTo>
                  <a:pt x="1068" y="843"/>
                </a:lnTo>
                <a:lnTo>
                  <a:pt x="1068" y="843"/>
                </a:lnTo>
                <a:lnTo>
                  <a:pt x="1067" y="844"/>
                </a:lnTo>
                <a:lnTo>
                  <a:pt x="1064" y="847"/>
                </a:lnTo>
                <a:lnTo>
                  <a:pt x="1050" y="853"/>
                </a:lnTo>
                <a:lnTo>
                  <a:pt x="1032" y="861"/>
                </a:lnTo>
                <a:lnTo>
                  <a:pt x="1008" y="867"/>
                </a:lnTo>
                <a:lnTo>
                  <a:pt x="963" y="881"/>
                </a:lnTo>
                <a:lnTo>
                  <a:pt x="943" y="886"/>
                </a:lnTo>
                <a:lnTo>
                  <a:pt x="943" y="886"/>
                </a:lnTo>
                <a:lnTo>
                  <a:pt x="941" y="882"/>
                </a:lnTo>
                <a:lnTo>
                  <a:pt x="937" y="866"/>
                </a:lnTo>
                <a:lnTo>
                  <a:pt x="937" y="866"/>
                </a:lnTo>
                <a:lnTo>
                  <a:pt x="936" y="862"/>
                </a:lnTo>
                <a:lnTo>
                  <a:pt x="931" y="857"/>
                </a:lnTo>
                <a:lnTo>
                  <a:pt x="926" y="853"/>
                </a:lnTo>
                <a:lnTo>
                  <a:pt x="919" y="851"/>
                </a:lnTo>
                <a:lnTo>
                  <a:pt x="906" y="843"/>
                </a:lnTo>
                <a:lnTo>
                  <a:pt x="901" y="839"/>
                </a:lnTo>
                <a:lnTo>
                  <a:pt x="898" y="836"/>
                </a:lnTo>
                <a:lnTo>
                  <a:pt x="898" y="836"/>
                </a:lnTo>
                <a:lnTo>
                  <a:pt x="894" y="831"/>
                </a:lnTo>
                <a:lnTo>
                  <a:pt x="888" y="826"/>
                </a:lnTo>
                <a:lnTo>
                  <a:pt x="872" y="813"/>
                </a:lnTo>
                <a:lnTo>
                  <a:pt x="849" y="801"/>
                </a:lnTo>
                <a:lnTo>
                  <a:pt x="823" y="788"/>
                </a:lnTo>
                <a:lnTo>
                  <a:pt x="823" y="788"/>
                </a:lnTo>
                <a:lnTo>
                  <a:pt x="811" y="782"/>
                </a:lnTo>
                <a:lnTo>
                  <a:pt x="796" y="773"/>
                </a:lnTo>
                <a:lnTo>
                  <a:pt x="766" y="753"/>
                </a:lnTo>
                <a:lnTo>
                  <a:pt x="712" y="715"/>
                </a:lnTo>
                <a:lnTo>
                  <a:pt x="712" y="715"/>
                </a:lnTo>
                <a:lnTo>
                  <a:pt x="692" y="702"/>
                </a:lnTo>
                <a:lnTo>
                  <a:pt x="675" y="693"/>
                </a:lnTo>
                <a:lnTo>
                  <a:pt x="632" y="676"/>
                </a:lnTo>
                <a:lnTo>
                  <a:pt x="632" y="676"/>
                </a:lnTo>
                <a:lnTo>
                  <a:pt x="622" y="672"/>
                </a:lnTo>
                <a:lnTo>
                  <a:pt x="616" y="668"/>
                </a:lnTo>
                <a:lnTo>
                  <a:pt x="614" y="665"/>
                </a:lnTo>
                <a:lnTo>
                  <a:pt x="615" y="662"/>
                </a:lnTo>
                <a:lnTo>
                  <a:pt x="620" y="658"/>
                </a:lnTo>
                <a:lnTo>
                  <a:pt x="622" y="656"/>
                </a:lnTo>
                <a:lnTo>
                  <a:pt x="624" y="653"/>
                </a:lnTo>
                <a:lnTo>
                  <a:pt x="624" y="653"/>
                </a:lnTo>
                <a:lnTo>
                  <a:pt x="626" y="648"/>
                </a:lnTo>
                <a:lnTo>
                  <a:pt x="632" y="641"/>
                </a:lnTo>
                <a:lnTo>
                  <a:pt x="651" y="622"/>
                </a:lnTo>
                <a:lnTo>
                  <a:pt x="683" y="594"/>
                </a:lnTo>
                <a:lnTo>
                  <a:pt x="683" y="594"/>
                </a:lnTo>
                <a:close/>
                <a:moveTo>
                  <a:pt x="665" y="334"/>
                </a:moveTo>
                <a:lnTo>
                  <a:pt x="665" y="334"/>
                </a:lnTo>
                <a:lnTo>
                  <a:pt x="661" y="338"/>
                </a:lnTo>
                <a:lnTo>
                  <a:pt x="655" y="341"/>
                </a:lnTo>
                <a:lnTo>
                  <a:pt x="647" y="346"/>
                </a:lnTo>
                <a:lnTo>
                  <a:pt x="647" y="346"/>
                </a:lnTo>
                <a:lnTo>
                  <a:pt x="624" y="314"/>
                </a:lnTo>
                <a:lnTo>
                  <a:pt x="605" y="291"/>
                </a:lnTo>
                <a:lnTo>
                  <a:pt x="597" y="283"/>
                </a:lnTo>
                <a:lnTo>
                  <a:pt x="592" y="278"/>
                </a:lnTo>
                <a:lnTo>
                  <a:pt x="592" y="278"/>
                </a:lnTo>
                <a:lnTo>
                  <a:pt x="591" y="276"/>
                </a:lnTo>
                <a:lnTo>
                  <a:pt x="594" y="276"/>
                </a:lnTo>
                <a:lnTo>
                  <a:pt x="609" y="284"/>
                </a:lnTo>
                <a:lnTo>
                  <a:pt x="631" y="296"/>
                </a:lnTo>
                <a:lnTo>
                  <a:pt x="657" y="314"/>
                </a:lnTo>
                <a:lnTo>
                  <a:pt x="657" y="314"/>
                </a:lnTo>
                <a:lnTo>
                  <a:pt x="670" y="321"/>
                </a:lnTo>
                <a:lnTo>
                  <a:pt x="670" y="321"/>
                </a:lnTo>
                <a:lnTo>
                  <a:pt x="665" y="334"/>
                </a:lnTo>
                <a:lnTo>
                  <a:pt x="665" y="334"/>
                </a:lnTo>
                <a:close/>
                <a:moveTo>
                  <a:pt x="670" y="319"/>
                </a:moveTo>
                <a:lnTo>
                  <a:pt x="670" y="319"/>
                </a:lnTo>
                <a:lnTo>
                  <a:pt x="676" y="324"/>
                </a:lnTo>
                <a:lnTo>
                  <a:pt x="677" y="325"/>
                </a:lnTo>
                <a:lnTo>
                  <a:pt x="677" y="325"/>
                </a:lnTo>
                <a:lnTo>
                  <a:pt x="670" y="321"/>
                </a:lnTo>
                <a:lnTo>
                  <a:pt x="670" y="319"/>
                </a:lnTo>
                <a:close/>
                <a:moveTo>
                  <a:pt x="1134" y="881"/>
                </a:moveTo>
                <a:lnTo>
                  <a:pt x="1134" y="881"/>
                </a:lnTo>
                <a:lnTo>
                  <a:pt x="1141" y="886"/>
                </a:lnTo>
                <a:lnTo>
                  <a:pt x="1148" y="891"/>
                </a:lnTo>
                <a:lnTo>
                  <a:pt x="1153" y="898"/>
                </a:lnTo>
                <a:lnTo>
                  <a:pt x="1153" y="898"/>
                </a:lnTo>
                <a:lnTo>
                  <a:pt x="1156" y="907"/>
                </a:lnTo>
                <a:lnTo>
                  <a:pt x="1159" y="912"/>
                </a:lnTo>
                <a:lnTo>
                  <a:pt x="1159" y="912"/>
                </a:lnTo>
                <a:lnTo>
                  <a:pt x="1159" y="912"/>
                </a:lnTo>
                <a:lnTo>
                  <a:pt x="1158" y="913"/>
                </a:lnTo>
                <a:lnTo>
                  <a:pt x="1153" y="917"/>
                </a:lnTo>
                <a:lnTo>
                  <a:pt x="1133" y="923"/>
                </a:lnTo>
                <a:lnTo>
                  <a:pt x="1108" y="928"/>
                </a:lnTo>
                <a:lnTo>
                  <a:pt x="1095" y="931"/>
                </a:lnTo>
                <a:lnTo>
                  <a:pt x="1084" y="931"/>
                </a:lnTo>
                <a:lnTo>
                  <a:pt x="1084" y="931"/>
                </a:lnTo>
                <a:lnTo>
                  <a:pt x="1074" y="931"/>
                </a:lnTo>
                <a:lnTo>
                  <a:pt x="1067" y="931"/>
                </a:lnTo>
                <a:lnTo>
                  <a:pt x="1060" y="928"/>
                </a:lnTo>
                <a:lnTo>
                  <a:pt x="1055" y="927"/>
                </a:lnTo>
                <a:lnTo>
                  <a:pt x="1047" y="922"/>
                </a:lnTo>
                <a:lnTo>
                  <a:pt x="1038" y="917"/>
                </a:lnTo>
                <a:lnTo>
                  <a:pt x="1038" y="917"/>
                </a:lnTo>
                <a:lnTo>
                  <a:pt x="1038" y="916"/>
                </a:lnTo>
                <a:lnTo>
                  <a:pt x="1039" y="913"/>
                </a:lnTo>
                <a:lnTo>
                  <a:pt x="1048" y="908"/>
                </a:lnTo>
                <a:lnTo>
                  <a:pt x="1063" y="902"/>
                </a:lnTo>
                <a:lnTo>
                  <a:pt x="1082" y="896"/>
                </a:lnTo>
                <a:lnTo>
                  <a:pt x="1118" y="886"/>
                </a:lnTo>
                <a:lnTo>
                  <a:pt x="1134" y="881"/>
                </a:lnTo>
                <a:lnTo>
                  <a:pt x="1134" y="8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D5DA3953-5DCA-49CD-A3EA-CE051BCD4D88}"/>
              </a:ext>
            </a:extLst>
          </p:cNvPr>
          <p:cNvSpPr>
            <a:spLocks noEditPoints="1"/>
          </p:cNvSpPr>
          <p:nvPr/>
        </p:nvSpPr>
        <p:spPr bwMode="auto">
          <a:xfrm>
            <a:off x="2289224" y="3133739"/>
            <a:ext cx="1593044" cy="800880"/>
          </a:xfrm>
          <a:custGeom>
            <a:avLst/>
            <a:gdLst>
              <a:gd name="T0" fmla="*/ 1265 w 1645"/>
              <a:gd name="T1" fmla="*/ 696 h 827"/>
              <a:gd name="T2" fmla="*/ 1265 w 1645"/>
              <a:gd name="T3" fmla="*/ 696 h 827"/>
              <a:gd name="T4" fmla="*/ 1208 w 1645"/>
              <a:gd name="T5" fmla="*/ 641 h 827"/>
              <a:gd name="T6" fmla="*/ 1104 w 1645"/>
              <a:gd name="T7" fmla="*/ 581 h 827"/>
              <a:gd name="T8" fmla="*/ 987 w 1645"/>
              <a:gd name="T9" fmla="*/ 509 h 827"/>
              <a:gd name="T10" fmla="*/ 959 w 1645"/>
              <a:gd name="T11" fmla="*/ 489 h 827"/>
              <a:gd name="T12" fmla="*/ 935 w 1645"/>
              <a:gd name="T13" fmla="*/ 438 h 827"/>
              <a:gd name="T14" fmla="*/ 861 w 1645"/>
              <a:gd name="T15" fmla="*/ 384 h 827"/>
              <a:gd name="T16" fmla="*/ 905 w 1645"/>
              <a:gd name="T17" fmla="*/ 242 h 827"/>
              <a:gd name="T18" fmla="*/ 1049 w 1645"/>
              <a:gd name="T19" fmla="*/ 317 h 827"/>
              <a:gd name="T20" fmla="*/ 1084 w 1645"/>
              <a:gd name="T21" fmla="*/ 322 h 827"/>
              <a:gd name="T22" fmla="*/ 1107 w 1645"/>
              <a:gd name="T23" fmla="*/ 323 h 827"/>
              <a:gd name="T24" fmla="*/ 1611 w 1645"/>
              <a:gd name="T25" fmla="*/ 586 h 827"/>
              <a:gd name="T26" fmla="*/ 1643 w 1645"/>
              <a:gd name="T27" fmla="*/ 594 h 827"/>
              <a:gd name="T28" fmla="*/ 1640 w 1645"/>
              <a:gd name="T29" fmla="*/ 581 h 827"/>
              <a:gd name="T30" fmla="*/ 1610 w 1645"/>
              <a:gd name="T31" fmla="*/ 561 h 827"/>
              <a:gd name="T32" fmla="*/ 1089 w 1645"/>
              <a:gd name="T33" fmla="*/ 275 h 827"/>
              <a:gd name="T34" fmla="*/ 1086 w 1645"/>
              <a:gd name="T35" fmla="*/ 262 h 827"/>
              <a:gd name="T36" fmla="*/ 1039 w 1645"/>
              <a:gd name="T37" fmla="*/ 255 h 827"/>
              <a:gd name="T38" fmla="*/ 982 w 1645"/>
              <a:gd name="T39" fmla="*/ 224 h 827"/>
              <a:gd name="T40" fmla="*/ 899 w 1645"/>
              <a:gd name="T41" fmla="*/ 126 h 827"/>
              <a:gd name="T42" fmla="*/ 921 w 1645"/>
              <a:gd name="T43" fmla="*/ 79 h 827"/>
              <a:gd name="T44" fmla="*/ 906 w 1645"/>
              <a:gd name="T45" fmla="*/ 48 h 827"/>
              <a:gd name="T46" fmla="*/ 871 w 1645"/>
              <a:gd name="T47" fmla="*/ 5 h 827"/>
              <a:gd name="T48" fmla="*/ 803 w 1645"/>
              <a:gd name="T49" fmla="*/ 1 h 827"/>
              <a:gd name="T50" fmla="*/ 764 w 1645"/>
              <a:gd name="T51" fmla="*/ 43 h 827"/>
              <a:gd name="T52" fmla="*/ 757 w 1645"/>
              <a:gd name="T53" fmla="*/ 99 h 827"/>
              <a:gd name="T54" fmla="*/ 752 w 1645"/>
              <a:gd name="T55" fmla="*/ 127 h 827"/>
              <a:gd name="T56" fmla="*/ 757 w 1645"/>
              <a:gd name="T57" fmla="*/ 131 h 827"/>
              <a:gd name="T58" fmla="*/ 631 w 1645"/>
              <a:gd name="T59" fmla="*/ 253 h 827"/>
              <a:gd name="T60" fmla="*/ 548 w 1645"/>
              <a:gd name="T61" fmla="*/ 300 h 827"/>
              <a:gd name="T62" fmla="*/ 556 w 1645"/>
              <a:gd name="T63" fmla="*/ 367 h 827"/>
              <a:gd name="T64" fmla="*/ 583 w 1645"/>
              <a:gd name="T65" fmla="*/ 424 h 827"/>
              <a:gd name="T66" fmla="*/ 563 w 1645"/>
              <a:gd name="T67" fmla="*/ 440 h 827"/>
              <a:gd name="T68" fmla="*/ 21 w 1645"/>
              <a:gd name="T69" fmla="*/ 516 h 827"/>
              <a:gd name="T70" fmla="*/ 4 w 1645"/>
              <a:gd name="T71" fmla="*/ 531 h 827"/>
              <a:gd name="T72" fmla="*/ 20 w 1645"/>
              <a:gd name="T73" fmla="*/ 544 h 827"/>
              <a:gd name="T74" fmla="*/ 30 w 1645"/>
              <a:gd name="T75" fmla="*/ 545 h 827"/>
              <a:gd name="T76" fmla="*/ 588 w 1645"/>
              <a:gd name="T77" fmla="*/ 469 h 827"/>
              <a:gd name="T78" fmla="*/ 628 w 1645"/>
              <a:gd name="T79" fmla="*/ 481 h 827"/>
              <a:gd name="T80" fmla="*/ 654 w 1645"/>
              <a:gd name="T81" fmla="*/ 515 h 827"/>
              <a:gd name="T82" fmla="*/ 775 w 1645"/>
              <a:gd name="T83" fmla="*/ 553 h 827"/>
              <a:gd name="T84" fmla="*/ 835 w 1645"/>
              <a:gd name="T85" fmla="*/ 574 h 827"/>
              <a:gd name="T86" fmla="*/ 834 w 1645"/>
              <a:gd name="T87" fmla="*/ 603 h 827"/>
              <a:gd name="T88" fmla="*/ 808 w 1645"/>
              <a:gd name="T89" fmla="*/ 601 h 827"/>
              <a:gd name="T90" fmla="*/ 797 w 1645"/>
              <a:gd name="T91" fmla="*/ 643 h 827"/>
              <a:gd name="T92" fmla="*/ 987 w 1645"/>
              <a:gd name="T93" fmla="*/ 714 h 827"/>
              <a:gd name="T94" fmla="*/ 1072 w 1645"/>
              <a:gd name="T95" fmla="*/ 736 h 827"/>
              <a:gd name="T96" fmla="*/ 1301 w 1645"/>
              <a:gd name="T97" fmla="*/ 817 h 827"/>
              <a:gd name="T98" fmla="*/ 1361 w 1645"/>
              <a:gd name="T99" fmla="*/ 811 h 827"/>
              <a:gd name="T100" fmla="*/ 1439 w 1645"/>
              <a:gd name="T101" fmla="*/ 820 h 827"/>
              <a:gd name="T102" fmla="*/ 1477 w 1645"/>
              <a:gd name="T103" fmla="*/ 825 h 827"/>
              <a:gd name="T104" fmla="*/ 1524 w 1645"/>
              <a:gd name="T105" fmla="*/ 761 h 827"/>
              <a:gd name="T106" fmla="*/ 592 w 1645"/>
              <a:gd name="T107" fmla="*/ 322 h 827"/>
              <a:gd name="T108" fmla="*/ 632 w 1645"/>
              <a:gd name="T109" fmla="*/ 339 h 827"/>
              <a:gd name="T110" fmla="*/ 623 w 1645"/>
              <a:gd name="T111" fmla="*/ 387 h 827"/>
              <a:gd name="T112" fmla="*/ 604 w 1645"/>
              <a:gd name="T113" fmla="*/ 360 h 827"/>
              <a:gd name="T114" fmla="*/ 598 w 1645"/>
              <a:gd name="T115" fmla="*/ 333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45" h="827">
                <a:moveTo>
                  <a:pt x="1480" y="759"/>
                </a:moveTo>
                <a:lnTo>
                  <a:pt x="1480" y="759"/>
                </a:lnTo>
                <a:lnTo>
                  <a:pt x="1463" y="756"/>
                </a:lnTo>
                <a:lnTo>
                  <a:pt x="1437" y="750"/>
                </a:lnTo>
                <a:lnTo>
                  <a:pt x="1368" y="730"/>
                </a:lnTo>
                <a:lnTo>
                  <a:pt x="1302" y="709"/>
                </a:lnTo>
                <a:lnTo>
                  <a:pt x="1265" y="696"/>
                </a:lnTo>
                <a:lnTo>
                  <a:pt x="1265" y="696"/>
                </a:lnTo>
                <a:lnTo>
                  <a:pt x="1263" y="695"/>
                </a:lnTo>
                <a:lnTo>
                  <a:pt x="1262" y="695"/>
                </a:lnTo>
                <a:lnTo>
                  <a:pt x="1262" y="695"/>
                </a:lnTo>
                <a:lnTo>
                  <a:pt x="1263" y="695"/>
                </a:lnTo>
                <a:lnTo>
                  <a:pt x="1265" y="696"/>
                </a:lnTo>
                <a:lnTo>
                  <a:pt x="1265" y="696"/>
                </a:lnTo>
                <a:lnTo>
                  <a:pt x="1266" y="695"/>
                </a:lnTo>
                <a:lnTo>
                  <a:pt x="1265" y="694"/>
                </a:lnTo>
                <a:lnTo>
                  <a:pt x="1261" y="689"/>
                </a:lnTo>
                <a:lnTo>
                  <a:pt x="1250" y="677"/>
                </a:lnTo>
                <a:lnTo>
                  <a:pt x="1230" y="659"/>
                </a:lnTo>
                <a:lnTo>
                  <a:pt x="1230" y="659"/>
                </a:lnTo>
                <a:lnTo>
                  <a:pt x="1208" y="641"/>
                </a:lnTo>
                <a:lnTo>
                  <a:pt x="1191" y="629"/>
                </a:lnTo>
                <a:lnTo>
                  <a:pt x="1177" y="619"/>
                </a:lnTo>
                <a:lnTo>
                  <a:pt x="1165" y="611"/>
                </a:lnTo>
                <a:lnTo>
                  <a:pt x="1145" y="603"/>
                </a:lnTo>
                <a:lnTo>
                  <a:pt x="1128" y="596"/>
                </a:lnTo>
                <a:lnTo>
                  <a:pt x="1128" y="596"/>
                </a:lnTo>
                <a:lnTo>
                  <a:pt x="1104" y="581"/>
                </a:lnTo>
                <a:lnTo>
                  <a:pt x="1070" y="560"/>
                </a:lnTo>
                <a:lnTo>
                  <a:pt x="1039" y="539"/>
                </a:lnTo>
                <a:lnTo>
                  <a:pt x="1019" y="528"/>
                </a:lnTo>
                <a:lnTo>
                  <a:pt x="1019" y="528"/>
                </a:lnTo>
                <a:lnTo>
                  <a:pt x="1009" y="521"/>
                </a:lnTo>
                <a:lnTo>
                  <a:pt x="999" y="514"/>
                </a:lnTo>
                <a:lnTo>
                  <a:pt x="987" y="509"/>
                </a:lnTo>
                <a:lnTo>
                  <a:pt x="980" y="506"/>
                </a:lnTo>
                <a:lnTo>
                  <a:pt x="974" y="505"/>
                </a:lnTo>
                <a:lnTo>
                  <a:pt x="974" y="505"/>
                </a:lnTo>
                <a:lnTo>
                  <a:pt x="966" y="504"/>
                </a:lnTo>
                <a:lnTo>
                  <a:pt x="962" y="500"/>
                </a:lnTo>
                <a:lnTo>
                  <a:pt x="960" y="495"/>
                </a:lnTo>
                <a:lnTo>
                  <a:pt x="959" y="489"/>
                </a:lnTo>
                <a:lnTo>
                  <a:pt x="959" y="476"/>
                </a:lnTo>
                <a:lnTo>
                  <a:pt x="957" y="471"/>
                </a:lnTo>
                <a:lnTo>
                  <a:pt x="956" y="468"/>
                </a:lnTo>
                <a:lnTo>
                  <a:pt x="956" y="468"/>
                </a:lnTo>
                <a:lnTo>
                  <a:pt x="951" y="458"/>
                </a:lnTo>
                <a:lnTo>
                  <a:pt x="941" y="445"/>
                </a:lnTo>
                <a:lnTo>
                  <a:pt x="935" y="438"/>
                </a:lnTo>
                <a:lnTo>
                  <a:pt x="928" y="430"/>
                </a:lnTo>
                <a:lnTo>
                  <a:pt x="919" y="423"/>
                </a:lnTo>
                <a:lnTo>
                  <a:pt x="910" y="417"/>
                </a:lnTo>
                <a:lnTo>
                  <a:pt x="910" y="417"/>
                </a:lnTo>
                <a:lnTo>
                  <a:pt x="878" y="398"/>
                </a:lnTo>
                <a:lnTo>
                  <a:pt x="866" y="389"/>
                </a:lnTo>
                <a:lnTo>
                  <a:pt x="861" y="384"/>
                </a:lnTo>
                <a:lnTo>
                  <a:pt x="858" y="379"/>
                </a:lnTo>
                <a:lnTo>
                  <a:pt x="858" y="379"/>
                </a:lnTo>
                <a:lnTo>
                  <a:pt x="848" y="367"/>
                </a:lnTo>
                <a:lnTo>
                  <a:pt x="836" y="353"/>
                </a:lnTo>
                <a:lnTo>
                  <a:pt x="823" y="339"/>
                </a:lnTo>
                <a:lnTo>
                  <a:pt x="905" y="242"/>
                </a:lnTo>
                <a:lnTo>
                  <a:pt x="905" y="242"/>
                </a:lnTo>
                <a:lnTo>
                  <a:pt x="974" y="282"/>
                </a:lnTo>
                <a:lnTo>
                  <a:pt x="974" y="282"/>
                </a:lnTo>
                <a:lnTo>
                  <a:pt x="1006" y="299"/>
                </a:lnTo>
                <a:lnTo>
                  <a:pt x="1024" y="309"/>
                </a:lnTo>
                <a:lnTo>
                  <a:pt x="1024" y="309"/>
                </a:lnTo>
                <a:lnTo>
                  <a:pt x="1035" y="313"/>
                </a:lnTo>
                <a:lnTo>
                  <a:pt x="1049" y="317"/>
                </a:lnTo>
                <a:lnTo>
                  <a:pt x="1060" y="318"/>
                </a:lnTo>
                <a:lnTo>
                  <a:pt x="1069" y="318"/>
                </a:lnTo>
                <a:lnTo>
                  <a:pt x="1069" y="318"/>
                </a:lnTo>
                <a:lnTo>
                  <a:pt x="1074" y="318"/>
                </a:lnTo>
                <a:lnTo>
                  <a:pt x="1076" y="318"/>
                </a:lnTo>
                <a:lnTo>
                  <a:pt x="1084" y="322"/>
                </a:lnTo>
                <a:lnTo>
                  <a:pt x="1084" y="322"/>
                </a:lnTo>
                <a:lnTo>
                  <a:pt x="1092" y="325"/>
                </a:lnTo>
                <a:lnTo>
                  <a:pt x="1096" y="325"/>
                </a:lnTo>
                <a:lnTo>
                  <a:pt x="1100" y="325"/>
                </a:lnTo>
                <a:lnTo>
                  <a:pt x="1100" y="325"/>
                </a:lnTo>
                <a:lnTo>
                  <a:pt x="1104" y="323"/>
                </a:lnTo>
                <a:lnTo>
                  <a:pt x="1107" y="323"/>
                </a:lnTo>
                <a:lnTo>
                  <a:pt x="1107" y="323"/>
                </a:lnTo>
                <a:lnTo>
                  <a:pt x="1125" y="328"/>
                </a:lnTo>
                <a:lnTo>
                  <a:pt x="1613" y="578"/>
                </a:lnTo>
                <a:lnTo>
                  <a:pt x="1613" y="578"/>
                </a:lnTo>
                <a:lnTo>
                  <a:pt x="1611" y="579"/>
                </a:lnTo>
                <a:lnTo>
                  <a:pt x="1610" y="583"/>
                </a:lnTo>
                <a:lnTo>
                  <a:pt x="1610" y="585"/>
                </a:lnTo>
                <a:lnTo>
                  <a:pt x="1611" y="586"/>
                </a:lnTo>
                <a:lnTo>
                  <a:pt x="1614" y="588"/>
                </a:lnTo>
                <a:lnTo>
                  <a:pt x="1618" y="589"/>
                </a:lnTo>
                <a:lnTo>
                  <a:pt x="1618" y="589"/>
                </a:lnTo>
                <a:lnTo>
                  <a:pt x="1628" y="590"/>
                </a:lnTo>
                <a:lnTo>
                  <a:pt x="1635" y="591"/>
                </a:lnTo>
                <a:lnTo>
                  <a:pt x="1643" y="594"/>
                </a:lnTo>
                <a:lnTo>
                  <a:pt x="1643" y="594"/>
                </a:lnTo>
                <a:lnTo>
                  <a:pt x="1645" y="590"/>
                </a:lnTo>
                <a:lnTo>
                  <a:pt x="1645" y="588"/>
                </a:lnTo>
                <a:lnTo>
                  <a:pt x="1644" y="586"/>
                </a:lnTo>
                <a:lnTo>
                  <a:pt x="1643" y="585"/>
                </a:lnTo>
                <a:lnTo>
                  <a:pt x="1643" y="585"/>
                </a:lnTo>
                <a:lnTo>
                  <a:pt x="1640" y="583"/>
                </a:lnTo>
                <a:lnTo>
                  <a:pt x="1640" y="581"/>
                </a:lnTo>
                <a:lnTo>
                  <a:pt x="1639" y="579"/>
                </a:lnTo>
                <a:lnTo>
                  <a:pt x="1633" y="574"/>
                </a:lnTo>
                <a:lnTo>
                  <a:pt x="1633" y="574"/>
                </a:lnTo>
                <a:lnTo>
                  <a:pt x="1620" y="566"/>
                </a:lnTo>
                <a:lnTo>
                  <a:pt x="1616" y="564"/>
                </a:lnTo>
                <a:lnTo>
                  <a:pt x="1610" y="561"/>
                </a:lnTo>
                <a:lnTo>
                  <a:pt x="1610" y="561"/>
                </a:lnTo>
                <a:lnTo>
                  <a:pt x="1527" y="519"/>
                </a:lnTo>
                <a:lnTo>
                  <a:pt x="1352" y="429"/>
                </a:lnTo>
                <a:lnTo>
                  <a:pt x="1101" y="299"/>
                </a:lnTo>
                <a:lnTo>
                  <a:pt x="1101" y="299"/>
                </a:lnTo>
                <a:lnTo>
                  <a:pt x="1096" y="290"/>
                </a:lnTo>
                <a:lnTo>
                  <a:pt x="1091" y="282"/>
                </a:lnTo>
                <a:lnTo>
                  <a:pt x="1089" y="275"/>
                </a:lnTo>
                <a:lnTo>
                  <a:pt x="1089" y="275"/>
                </a:lnTo>
                <a:lnTo>
                  <a:pt x="1089" y="274"/>
                </a:lnTo>
                <a:lnTo>
                  <a:pt x="1090" y="272"/>
                </a:lnTo>
                <a:lnTo>
                  <a:pt x="1091" y="267"/>
                </a:lnTo>
                <a:lnTo>
                  <a:pt x="1091" y="264"/>
                </a:lnTo>
                <a:lnTo>
                  <a:pt x="1090" y="263"/>
                </a:lnTo>
                <a:lnTo>
                  <a:pt x="1086" y="262"/>
                </a:lnTo>
                <a:lnTo>
                  <a:pt x="1080" y="259"/>
                </a:lnTo>
                <a:lnTo>
                  <a:pt x="1080" y="259"/>
                </a:lnTo>
                <a:lnTo>
                  <a:pt x="1057" y="257"/>
                </a:lnTo>
                <a:lnTo>
                  <a:pt x="1049" y="257"/>
                </a:lnTo>
                <a:lnTo>
                  <a:pt x="1049" y="257"/>
                </a:lnTo>
                <a:lnTo>
                  <a:pt x="1044" y="257"/>
                </a:lnTo>
                <a:lnTo>
                  <a:pt x="1039" y="255"/>
                </a:lnTo>
                <a:lnTo>
                  <a:pt x="1032" y="253"/>
                </a:lnTo>
                <a:lnTo>
                  <a:pt x="1032" y="253"/>
                </a:lnTo>
                <a:lnTo>
                  <a:pt x="1004" y="238"/>
                </a:lnTo>
                <a:lnTo>
                  <a:pt x="989" y="229"/>
                </a:lnTo>
                <a:lnTo>
                  <a:pt x="984" y="226"/>
                </a:lnTo>
                <a:lnTo>
                  <a:pt x="982" y="224"/>
                </a:lnTo>
                <a:lnTo>
                  <a:pt x="982" y="224"/>
                </a:lnTo>
                <a:lnTo>
                  <a:pt x="980" y="219"/>
                </a:lnTo>
                <a:lnTo>
                  <a:pt x="972" y="212"/>
                </a:lnTo>
                <a:lnTo>
                  <a:pt x="951" y="189"/>
                </a:lnTo>
                <a:lnTo>
                  <a:pt x="921" y="158"/>
                </a:lnTo>
                <a:lnTo>
                  <a:pt x="910" y="137"/>
                </a:lnTo>
                <a:lnTo>
                  <a:pt x="899" y="126"/>
                </a:lnTo>
                <a:lnTo>
                  <a:pt x="899" y="126"/>
                </a:lnTo>
                <a:lnTo>
                  <a:pt x="909" y="113"/>
                </a:lnTo>
                <a:lnTo>
                  <a:pt x="921" y="97"/>
                </a:lnTo>
                <a:lnTo>
                  <a:pt x="921" y="97"/>
                </a:lnTo>
                <a:lnTo>
                  <a:pt x="921" y="93"/>
                </a:lnTo>
                <a:lnTo>
                  <a:pt x="921" y="87"/>
                </a:lnTo>
                <a:lnTo>
                  <a:pt x="921" y="79"/>
                </a:lnTo>
                <a:lnTo>
                  <a:pt x="921" y="79"/>
                </a:lnTo>
                <a:lnTo>
                  <a:pt x="915" y="77"/>
                </a:lnTo>
                <a:lnTo>
                  <a:pt x="911" y="74"/>
                </a:lnTo>
                <a:lnTo>
                  <a:pt x="910" y="73"/>
                </a:lnTo>
                <a:lnTo>
                  <a:pt x="910" y="72"/>
                </a:lnTo>
                <a:lnTo>
                  <a:pt x="910" y="72"/>
                </a:lnTo>
                <a:lnTo>
                  <a:pt x="910" y="64"/>
                </a:lnTo>
                <a:lnTo>
                  <a:pt x="906" y="48"/>
                </a:lnTo>
                <a:lnTo>
                  <a:pt x="904" y="38"/>
                </a:lnTo>
                <a:lnTo>
                  <a:pt x="900" y="30"/>
                </a:lnTo>
                <a:lnTo>
                  <a:pt x="895" y="21"/>
                </a:lnTo>
                <a:lnTo>
                  <a:pt x="889" y="15"/>
                </a:lnTo>
                <a:lnTo>
                  <a:pt x="889" y="15"/>
                </a:lnTo>
                <a:lnTo>
                  <a:pt x="880" y="8"/>
                </a:lnTo>
                <a:lnTo>
                  <a:pt x="871" y="5"/>
                </a:lnTo>
                <a:lnTo>
                  <a:pt x="863" y="2"/>
                </a:lnTo>
                <a:lnTo>
                  <a:pt x="854" y="1"/>
                </a:lnTo>
                <a:lnTo>
                  <a:pt x="839" y="0"/>
                </a:lnTo>
                <a:lnTo>
                  <a:pt x="830" y="0"/>
                </a:lnTo>
                <a:lnTo>
                  <a:pt x="830" y="0"/>
                </a:lnTo>
                <a:lnTo>
                  <a:pt x="820" y="0"/>
                </a:lnTo>
                <a:lnTo>
                  <a:pt x="803" y="1"/>
                </a:lnTo>
                <a:lnTo>
                  <a:pt x="794" y="2"/>
                </a:lnTo>
                <a:lnTo>
                  <a:pt x="787" y="5"/>
                </a:lnTo>
                <a:lnTo>
                  <a:pt x="780" y="7"/>
                </a:lnTo>
                <a:lnTo>
                  <a:pt x="777" y="11"/>
                </a:lnTo>
                <a:lnTo>
                  <a:pt x="777" y="11"/>
                </a:lnTo>
                <a:lnTo>
                  <a:pt x="769" y="27"/>
                </a:lnTo>
                <a:lnTo>
                  <a:pt x="764" y="43"/>
                </a:lnTo>
                <a:lnTo>
                  <a:pt x="764" y="43"/>
                </a:lnTo>
                <a:lnTo>
                  <a:pt x="762" y="48"/>
                </a:lnTo>
                <a:lnTo>
                  <a:pt x="759" y="52"/>
                </a:lnTo>
                <a:lnTo>
                  <a:pt x="757" y="57"/>
                </a:lnTo>
                <a:lnTo>
                  <a:pt x="757" y="67"/>
                </a:lnTo>
                <a:lnTo>
                  <a:pt x="757" y="99"/>
                </a:lnTo>
                <a:lnTo>
                  <a:pt x="757" y="99"/>
                </a:lnTo>
                <a:lnTo>
                  <a:pt x="758" y="113"/>
                </a:lnTo>
                <a:lnTo>
                  <a:pt x="758" y="118"/>
                </a:lnTo>
                <a:lnTo>
                  <a:pt x="757" y="123"/>
                </a:lnTo>
                <a:lnTo>
                  <a:pt x="757" y="123"/>
                </a:lnTo>
                <a:lnTo>
                  <a:pt x="754" y="124"/>
                </a:lnTo>
                <a:lnTo>
                  <a:pt x="753" y="126"/>
                </a:lnTo>
                <a:lnTo>
                  <a:pt x="752" y="127"/>
                </a:lnTo>
                <a:lnTo>
                  <a:pt x="752" y="129"/>
                </a:lnTo>
                <a:lnTo>
                  <a:pt x="752" y="129"/>
                </a:lnTo>
                <a:lnTo>
                  <a:pt x="752" y="131"/>
                </a:lnTo>
                <a:lnTo>
                  <a:pt x="753" y="131"/>
                </a:lnTo>
                <a:lnTo>
                  <a:pt x="757" y="129"/>
                </a:lnTo>
                <a:lnTo>
                  <a:pt x="757" y="129"/>
                </a:lnTo>
                <a:lnTo>
                  <a:pt x="757" y="131"/>
                </a:lnTo>
                <a:lnTo>
                  <a:pt x="748" y="141"/>
                </a:lnTo>
                <a:lnTo>
                  <a:pt x="748" y="141"/>
                </a:lnTo>
                <a:lnTo>
                  <a:pt x="723" y="167"/>
                </a:lnTo>
                <a:lnTo>
                  <a:pt x="687" y="204"/>
                </a:lnTo>
                <a:lnTo>
                  <a:pt x="667" y="223"/>
                </a:lnTo>
                <a:lnTo>
                  <a:pt x="648" y="239"/>
                </a:lnTo>
                <a:lnTo>
                  <a:pt x="631" y="253"/>
                </a:lnTo>
                <a:lnTo>
                  <a:pt x="618" y="262"/>
                </a:lnTo>
                <a:lnTo>
                  <a:pt x="618" y="262"/>
                </a:lnTo>
                <a:lnTo>
                  <a:pt x="593" y="273"/>
                </a:lnTo>
                <a:lnTo>
                  <a:pt x="571" y="283"/>
                </a:lnTo>
                <a:lnTo>
                  <a:pt x="562" y="289"/>
                </a:lnTo>
                <a:lnTo>
                  <a:pt x="553" y="295"/>
                </a:lnTo>
                <a:lnTo>
                  <a:pt x="548" y="300"/>
                </a:lnTo>
                <a:lnTo>
                  <a:pt x="546" y="307"/>
                </a:lnTo>
                <a:lnTo>
                  <a:pt x="546" y="307"/>
                </a:lnTo>
                <a:lnTo>
                  <a:pt x="544" y="313"/>
                </a:lnTo>
                <a:lnTo>
                  <a:pt x="544" y="322"/>
                </a:lnTo>
                <a:lnTo>
                  <a:pt x="548" y="338"/>
                </a:lnTo>
                <a:lnTo>
                  <a:pt x="552" y="354"/>
                </a:lnTo>
                <a:lnTo>
                  <a:pt x="556" y="367"/>
                </a:lnTo>
                <a:lnTo>
                  <a:pt x="556" y="367"/>
                </a:lnTo>
                <a:lnTo>
                  <a:pt x="568" y="399"/>
                </a:lnTo>
                <a:lnTo>
                  <a:pt x="576" y="420"/>
                </a:lnTo>
                <a:lnTo>
                  <a:pt x="576" y="420"/>
                </a:lnTo>
                <a:lnTo>
                  <a:pt x="578" y="422"/>
                </a:lnTo>
                <a:lnTo>
                  <a:pt x="581" y="423"/>
                </a:lnTo>
                <a:lnTo>
                  <a:pt x="583" y="424"/>
                </a:lnTo>
                <a:lnTo>
                  <a:pt x="583" y="425"/>
                </a:lnTo>
                <a:lnTo>
                  <a:pt x="583" y="428"/>
                </a:lnTo>
                <a:lnTo>
                  <a:pt x="582" y="429"/>
                </a:lnTo>
                <a:lnTo>
                  <a:pt x="582" y="429"/>
                </a:lnTo>
                <a:lnTo>
                  <a:pt x="576" y="434"/>
                </a:lnTo>
                <a:lnTo>
                  <a:pt x="569" y="438"/>
                </a:lnTo>
                <a:lnTo>
                  <a:pt x="563" y="440"/>
                </a:lnTo>
                <a:lnTo>
                  <a:pt x="563" y="440"/>
                </a:lnTo>
                <a:lnTo>
                  <a:pt x="297" y="481"/>
                </a:lnTo>
                <a:lnTo>
                  <a:pt x="114" y="510"/>
                </a:lnTo>
                <a:lnTo>
                  <a:pt x="53" y="519"/>
                </a:lnTo>
                <a:lnTo>
                  <a:pt x="29" y="521"/>
                </a:lnTo>
                <a:lnTo>
                  <a:pt x="29" y="521"/>
                </a:lnTo>
                <a:lnTo>
                  <a:pt x="21" y="516"/>
                </a:lnTo>
                <a:lnTo>
                  <a:pt x="18" y="525"/>
                </a:lnTo>
                <a:lnTo>
                  <a:pt x="18" y="525"/>
                </a:lnTo>
                <a:lnTo>
                  <a:pt x="13" y="525"/>
                </a:lnTo>
                <a:lnTo>
                  <a:pt x="8" y="528"/>
                </a:lnTo>
                <a:lnTo>
                  <a:pt x="5" y="529"/>
                </a:lnTo>
                <a:lnTo>
                  <a:pt x="4" y="531"/>
                </a:lnTo>
                <a:lnTo>
                  <a:pt x="4" y="531"/>
                </a:lnTo>
                <a:lnTo>
                  <a:pt x="2" y="535"/>
                </a:lnTo>
                <a:lnTo>
                  <a:pt x="0" y="539"/>
                </a:lnTo>
                <a:lnTo>
                  <a:pt x="2" y="541"/>
                </a:lnTo>
                <a:lnTo>
                  <a:pt x="4" y="541"/>
                </a:lnTo>
                <a:lnTo>
                  <a:pt x="4" y="541"/>
                </a:lnTo>
                <a:lnTo>
                  <a:pt x="13" y="543"/>
                </a:lnTo>
                <a:lnTo>
                  <a:pt x="20" y="544"/>
                </a:lnTo>
                <a:lnTo>
                  <a:pt x="20" y="544"/>
                </a:lnTo>
                <a:lnTo>
                  <a:pt x="21" y="548"/>
                </a:lnTo>
                <a:lnTo>
                  <a:pt x="24" y="549"/>
                </a:lnTo>
                <a:lnTo>
                  <a:pt x="25" y="549"/>
                </a:lnTo>
                <a:lnTo>
                  <a:pt x="28" y="549"/>
                </a:lnTo>
                <a:lnTo>
                  <a:pt x="28" y="549"/>
                </a:lnTo>
                <a:lnTo>
                  <a:pt x="30" y="545"/>
                </a:lnTo>
                <a:lnTo>
                  <a:pt x="34" y="541"/>
                </a:lnTo>
                <a:lnTo>
                  <a:pt x="36" y="536"/>
                </a:lnTo>
                <a:lnTo>
                  <a:pt x="566" y="457"/>
                </a:lnTo>
                <a:lnTo>
                  <a:pt x="566" y="457"/>
                </a:lnTo>
                <a:lnTo>
                  <a:pt x="573" y="460"/>
                </a:lnTo>
                <a:lnTo>
                  <a:pt x="581" y="464"/>
                </a:lnTo>
                <a:lnTo>
                  <a:pt x="588" y="469"/>
                </a:lnTo>
                <a:lnTo>
                  <a:pt x="588" y="469"/>
                </a:lnTo>
                <a:lnTo>
                  <a:pt x="598" y="478"/>
                </a:lnTo>
                <a:lnTo>
                  <a:pt x="607" y="481"/>
                </a:lnTo>
                <a:lnTo>
                  <a:pt x="607" y="481"/>
                </a:lnTo>
                <a:lnTo>
                  <a:pt x="612" y="483"/>
                </a:lnTo>
                <a:lnTo>
                  <a:pt x="619" y="483"/>
                </a:lnTo>
                <a:lnTo>
                  <a:pt x="628" y="481"/>
                </a:lnTo>
                <a:lnTo>
                  <a:pt x="628" y="481"/>
                </a:lnTo>
                <a:lnTo>
                  <a:pt x="629" y="483"/>
                </a:lnTo>
                <a:lnTo>
                  <a:pt x="631" y="486"/>
                </a:lnTo>
                <a:lnTo>
                  <a:pt x="636" y="496"/>
                </a:lnTo>
                <a:lnTo>
                  <a:pt x="639" y="503"/>
                </a:lnTo>
                <a:lnTo>
                  <a:pt x="645" y="509"/>
                </a:lnTo>
                <a:lnTo>
                  <a:pt x="654" y="515"/>
                </a:lnTo>
                <a:lnTo>
                  <a:pt x="667" y="520"/>
                </a:lnTo>
                <a:lnTo>
                  <a:pt x="667" y="520"/>
                </a:lnTo>
                <a:lnTo>
                  <a:pt x="719" y="538"/>
                </a:lnTo>
                <a:lnTo>
                  <a:pt x="743" y="545"/>
                </a:lnTo>
                <a:lnTo>
                  <a:pt x="760" y="549"/>
                </a:lnTo>
                <a:lnTo>
                  <a:pt x="760" y="549"/>
                </a:lnTo>
                <a:lnTo>
                  <a:pt x="775" y="553"/>
                </a:lnTo>
                <a:lnTo>
                  <a:pt x="792" y="558"/>
                </a:lnTo>
                <a:lnTo>
                  <a:pt x="806" y="564"/>
                </a:lnTo>
                <a:lnTo>
                  <a:pt x="820" y="570"/>
                </a:lnTo>
                <a:lnTo>
                  <a:pt x="820" y="570"/>
                </a:lnTo>
                <a:lnTo>
                  <a:pt x="824" y="573"/>
                </a:lnTo>
                <a:lnTo>
                  <a:pt x="829" y="574"/>
                </a:lnTo>
                <a:lnTo>
                  <a:pt x="835" y="574"/>
                </a:lnTo>
                <a:lnTo>
                  <a:pt x="836" y="574"/>
                </a:lnTo>
                <a:lnTo>
                  <a:pt x="838" y="575"/>
                </a:lnTo>
                <a:lnTo>
                  <a:pt x="839" y="578"/>
                </a:lnTo>
                <a:lnTo>
                  <a:pt x="838" y="581"/>
                </a:lnTo>
                <a:lnTo>
                  <a:pt x="838" y="581"/>
                </a:lnTo>
                <a:lnTo>
                  <a:pt x="835" y="598"/>
                </a:lnTo>
                <a:lnTo>
                  <a:pt x="834" y="603"/>
                </a:lnTo>
                <a:lnTo>
                  <a:pt x="834" y="603"/>
                </a:lnTo>
                <a:lnTo>
                  <a:pt x="824" y="599"/>
                </a:lnTo>
                <a:lnTo>
                  <a:pt x="818" y="596"/>
                </a:lnTo>
                <a:lnTo>
                  <a:pt x="814" y="595"/>
                </a:lnTo>
                <a:lnTo>
                  <a:pt x="813" y="596"/>
                </a:lnTo>
                <a:lnTo>
                  <a:pt x="813" y="596"/>
                </a:lnTo>
                <a:lnTo>
                  <a:pt x="808" y="601"/>
                </a:lnTo>
                <a:lnTo>
                  <a:pt x="800" y="614"/>
                </a:lnTo>
                <a:lnTo>
                  <a:pt x="794" y="626"/>
                </a:lnTo>
                <a:lnTo>
                  <a:pt x="793" y="633"/>
                </a:lnTo>
                <a:lnTo>
                  <a:pt x="793" y="635"/>
                </a:lnTo>
                <a:lnTo>
                  <a:pt x="793" y="635"/>
                </a:lnTo>
                <a:lnTo>
                  <a:pt x="794" y="640"/>
                </a:lnTo>
                <a:lnTo>
                  <a:pt x="797" y="643"/>
                </a:lnTo>
                <a:lnTo>
                  <a:pt x="804" y="646"/>
                </a:lnTo>
                <a:lnTo>
                  <a:pt x="820" y="650"/>
                </a:lnTo>
                <a:lnTo>
                  <a:pt x="820" y="650"/>
                </a:lnTo>
                <a:lnTo>
                  <a:pt x="853" y="660"/>
                </a:lnTo>
                <a:lnTo>
                  <a:pt x="898" y="676"/>
                </a:lnTo>
                <a:lnTo>
                  <a:pt x="955" y="697"/>
                </a:lnTo>
                <a:lnTo>
                  <a:pt x="987" y="714"/>
                </a:lnTo>
                <a:lnTo>
                  <a:pt x="987" y="714"/>
                </a:lnTo>
                <a:lnTo>
                  <a:pt x="996" y="716"/>
                </a:lnTo>
                <a:lnTo>
                  <a:pt x="1007" y="720"/>
                </a:lnTo>
                <a:lnTo>
                  <a:pt x="1034" y="729"/>
                </a:lnTo>
                <a:lnTo>
                  <a:pt x="1067" y="736"/>
                </a:lnTo>
                <a:lnTo>
                  <a:pt x="1067" y="736"/>
                </a:lnTo>
                <a:lnTo>
                  <a:pt x="1072" y="736"/>
                </a:lnTo>
                <a:lnTo>
                  <a:pt x="1079" y="737"/>
                </a:lnTo>
                <a:lnTo>
                  <a:pt x="1087" y="740"/>
                </a:lnTo>
                <a:lnTo>
                  <a:pt x="1087" y="740"/>
                </a:lnTo>
                <a:lnTo>
                  <a:pt x="1130" y="757"/>
                </a:lnTo>
                <a:lnTo>
                  <a:pt x="1215" y="789"/>
                </a:lnTo>
                <a:lnTo>
                  <a:pt x="1260" y="804"/>
                </a:lnTo>
                <a:lnTo>
                  <a:pt x="1301" y="817"/>
                </a:lnTo>
                <a:lnTo>
                  <a:pt x="1331" y="825"/>
                </a:lnTo>
                <a:lnTo>
                  <a:pt x="1339" y="827"/>
                </a:lnTo>
                <a:lnTo>
                  <a:pt x="1346" y="827"/>
                </a:lnTo>
                <a:lnTo>
                  <a:pt x="1346" y="827"/>
                </a:lnTo>
                <a:lnTo>
                  <a:pt x="1351" y="824"/>
                </a:lnTo>
                <a:lnTo>
                  <a:pt x="1354" y="820"/>
                </a:lnTo>
                <a:lnTo>
                  <a:pt x="1361" y="811"/>
                </a:lnTo>
                <a:lnTo>
                  <a:pt x="1368" y="799"/>
                </a:lnTo>
                <a:lnTo>
                  <a:pt x="1368" y="799"/>
                </a:lnTo>
                <a:lnTo>
                  <a:pt x="1372" y="797"/>
                </a:lnTo>
                <a:lnTo>
                  <a:pt x="1378" y="800"/>
                </a:lnTo>
                <a:lnTo>
                  <a:pt x="1399" y="806"/>
                </a:lnTo>
                <a:lnTo>
                  <a:pt x="1422" y="815"/>
                </a:lnTo>
                <a:lnTo>
                  <a:pt x="1439" y="820"/>
                </a:lnTo>
                <a:lnTo>
                  <a:pt x="1439" y="820"/>
                </a:lnTo>
                <a:lnTo>
                  <a:pt x="1450" y="824"/>
                </a:lnTo>
                <a:lnTo>
                  <a:pt x="1460" y="826"/>
                </a:lnTo>
                <a:lnTo>
                  <a:pt x="1465" y="827"/>
                </a:lnTo>
                <a:lnTo>
                  <a:pt x="1469" y="827"/>
                </a:lnTo>
                <a:lnTo>
                  <a:pt x="1473" y="827"/>
                </a:lnTo>
                <a:lnTo>
                  <a:pt x="1477" y="825"/>
                </a:lnTo>
                <a:lnTo>
                  <a:pt x="1477" y="825"/>
                </a:lnTo>
                <a:lnTo>
                  <a:pt x="1489" y="812"/>
                </a:lnTo>
                <a:lnTo>
                  <a:pt x="1508" y="790"/>
                </a:lnTo>
                <a:lnTo>
                  <a:pt x="1515" y="780"/>
                </a:lnTo>
                <a:lnTo>
                  <a:pt x="1522" y="770"/>
                </a:lnTo>
                <a:lnTo>
                  <a:pt x="1524" y="764"/>
                </a:lnTo>
                <a:lnTo>
                  <a:pt x="1524" y="761"/>
                </a:lnTo>
                <a:lnTo>
                  <a:pt x="1522" y="760"/>
                </a:lnTo>
                <a:lnTo>
                  <a:pt x="1522" y="760"/>
                </a:lnTo>
                <a:lnTo>
                  <a:pt x="1508" y="759"/>
                </a:lnTo>
                <a:lnTo>
                  <a:pt x="1480" y="759"/>
                </a:lnTo>
                <a:lnTo>
                  <a:pt x="1480" y="759"/>
                </a:lnTo>
                <a:close/>
                <a:moveTo>
                  <a:pt x="592" y="322"/>
                </a:moveTo>
                <a:lnTo>
                  <a:pt x="592" y="322"/>
                </a:lnTo>
                <a:lnTo>
                  <a:pt x="627" y="328"/>
                </a:lnTo>
                <a:lnTo>
                  <a:pt x="627" y="328"/>
                </a:lnTo>
                <a:lnTo>
                  <a:pt x="631" y="329"/>
                </a:lnTo>
                <a:lnTo>
                  <a:pt x="632" y="332"/>
                </a:lnTo>
                <a:lnTo>
                  <a:pt x="632" y="334"/>
                </a:lnTo>
                <a:lnTo>
                  <a:pt x="632" y="339"/>
                </a:lnTo>
                <a:lnTo>
                  <a:pt x="632" y="339"/>
                </a:lnTo>
                <a:lnTo>
                  <a:pt x="632" y="345"/>
                </a:lnTo>
                <a:lnTo>
                  <a:pt x="631" y="352"/>
                </a:lnTo>
                <a:lnTo>
                  <a:pt x="627" y="360"/>
                </a:lnTo>
                <a:lnTo>
                  <a:pt x="627" y="360"/>
                </a:lnTo>
                <a:lnTo>
                  <a:pt x="624" y="367"/>
                </a:lnTo>
                <a:lnTo>
                  <a:pt x="624" y="375"/>
                </a:lnTo>
                <a:lnTo>
                  <a:pt x="623" y="387"/>
                </a:lnTo>
                <a:lnTo>
                  <a:pt x="623" y="387"/>
                </a:lnTo>
                <a:lnTo>
                  <a:pt x="612" y="379"/>
                </a:lnTo>
                <a:lnTo>
                  <a:pt x="612" y="379"/>
                </a:lnTo>
                <a:lnTo>
                  <a:pt x="609" y="377"/>
                </a:lnTo>
                <a:lnTo>
                  <a:pt x="608" y="373"/>
                </a:lnTo>
                <a:lnTo>
                  <a:pt x="606" y="368"/>
                </a:lnTo>
                <a:lnTo>
                  <a:pt x="604" y="360"/>
                </a:lnTo>
                <a:lnTo>
                  <a:pt x="604" y="360"/>
                </a:lnTo>
                <a:lnTo>
                  <a:pt x="603" y="354"/>
                </a:lnTo>
                <a:lnTo>
                  <a:pt x="602" y="349"/>
                </a:lnTo>
                <a:lnTo>
                  <a:pt x="601" y="345"/>
                </a:lnTo>
                <a:lnTo>
                  <a:pt x="599" y="339"/>
                </a:lnTo>
                <a:lnTo>
                  <a:pt x="599" y="339"/>
                </a:lnTo>
                <a:lnTo>
                  <a:pt x="598" y="333"/>
                </a:lnTo>
                <a:lnTo>
                  <a:pt x="596" y="327"/>
                </a:lnTo>
                <a:lnTo>
                  <a:pt x="592" y="322"/>
                </a:lnTo>
                <a:lnTo>
                  <a:pt x="592" y="3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64AA7992-A7CF-4262-A7CE-8FD0157DA4DC}"/>
              </a:ext>
            </a:extLst>
          </p:cNvPr>
          <p:cNvSpPr>
            <a:spLocks/>
          </p:cNvSpPr>
          <p:nvPr/>
        </p:nvSpPr>
        <p:spPr bwMode="auto">
          <a:xfrm>
            <a:off x="412068" y="3010768"/>
            <a:ext cx="1593044" cy="1037355"/>
          </a:xfrm>
          <a:custGeom>
            <a:avLst/>
            <a:gdLst>
              <a:gd name="T0" fmla="*/ 780 w 1571"/>
              <a:gd name="T1" fmla="*/ 367 h 1023"/>
              <a:gd name="T2" fmla="*/ 812 w 1571"/>
              <a:gd name="T3" fmla="*/ 409 h 1023"/>
              <a:gd name="T4" fmla="*/ 804 w 1571"/>
              <a:gd name="T5" fmla="*/ 460 h 1023"/>
              <a:gd name="T6" fmla="*/ 746 w 1571"/>
              <a:gd name="T7" fmla="*/ 498 h 1023"/>
              <a:gd name="T8" fmla="*/ 574 w 1571"/>
              <a:gd name="T9" fmla="*/ 653 h 1023"/>
              <a:gd name="T10" fmla="*/ 524 w 1571"/>
              <a:gd name="T11" fmla="*/ 788 h 1023"/>
              <a:gd name="T12" fmla="*/ 499 w 1571"/>
              <a:gd name="T13" fmla="*/ 867 h 1023"/>
              <a:gd name="T14" fmla="*/ 472 w 1571"/>
              <a:gd name="T15" fmla="*/ 879 h 1023"/>
              <a:gd name="T16" fmla="*/ 452 w 1571"/>
              <a:gd name="T17" fmla="*/ 897 h 1023"/>
              <a:gd name="T18" fmla="*/ 386 w 1571"/>
              <a:gd name="T19" fmla="*/ 935 h 1023"/>
              <a:gd name="T20" fmla="*/ 39 w 1571"/>
              <a:gd name="T21" fmla="*/ 964 h 1023"/>
              <a:gd name="T22" fmla="*/ 0 w 1571"/>
              <a:gd name="T23" fmla="*/ 965 h 1023"/>
              <a:gd name="T24" fmla="*/ 20 w 1571"/>
              <a:gd name="T25" fmla="*/ 999 h 1023"/>
              <a:gd name="T26" fmla="*/ 72 w 1571"/>
              <a:gd name="T27" fmla="*/ 1023 h 1023"/>
              <a:gd name="T28" fmla="*/ 307 w 1571"/>
              <a:gd name="T29" fmla="*/ 1014 h 1023"/>
              <a:gd name="T30" fmla="*/ 965 w 1571"/>
              <a:gd name="T31" fmla="*/ 910 h 1023"/>
              <a:gd name="T32" fmla="*/ 953 w 1571"/>
              <a:gd name="T33" fmla="*/ 874 h 1023"/>
              <a:gd name="T34" fmla="*/ 907 w 1571"/>
              <a:gd name="T35" fmla="*/ 861 h 1023"/>
              <a:gd name="T36" fmla="*/ 850 w 1571"/>
              <a:gd name="T37" fmla="*/ 852 h 1023"/>
              <a:gd name="T38" fmla="*/ 734 w 1571"/>
              <a:gd name="T39" fmla="*/ 862 h 1023"/>
              <a:gd name="T40" fmla="*/ 731 w 1571"/>
              <a:gd name="T41" fmla="*/ 836 h 1023"/>
              <a:gd name="T42" fmla="*/ 701 w 1571"/>
              <a:gd name="T43" fmla="*/ 784 h 1023"/>
              <a:gd name="T44" fmla="*/ 713 w 1571"/>
              <a:gd name="T45" fmla="*/ 682 h 1023"/>
              <a:gd name="T46" fmla="*/ 810 w 1571"/>
              <a:gd name="T47" fmla="*/ 671 h 1023"/>
              <a:gd name="T48" fmla="*/ 956 w 1571"/>
              <a:gd name="T49" fmla="*/ 632 h 1023"/>
              <a:gd name="T50" fmla="*/ 1539 w 1571"/>
              <a:gd name="T51" fmla="*/ 888 h 1023"/>
              <a:gd name="T52" fmla="*/ 1571 w 1571"/>
              <a:gd name="T53" fmla="*/ 897 h 1023"/>
              <a:gd name="T54" fmla="*/ 1566 w 1571"/>
              <a:gd name="T55" fmla="*/ 879 h 1023"/>
              <a:gd name="T56" fmla="*/ 1549 w 1571"/>
              <a:gd name="T57" fmla="*/ 865 h 1023"/>
              <a:gd name="T58" fmla="*/ 988 w 1571"/>
              <a:gd name="T59" fmla="*/ 598 h 1023"/>
              <a:gd name="T60" fmla="*/ 991 w 1571"/>
              <a:gd name="T61" fmla="*/ 522 h 1023"/>
              <a:gd name="T62" fmla="*/ 1058 w 1571"/>
              <a:gd name="T63" fmla="*/ 420 h 1023"/>
              <a:gd name="T64" fmla="*/ 1030 w 1571"/>
              <a:gd name="T65" fmla="*/ 356 h 1023"/>
              <a:gd name="T66" fmla="*/ 965 w 1571"/>
              <a:gd name="T67" fmla="*/ 265 h 1023"/>
              <a:gd name="T68" fmla="*/ 927 w 1571"/>
              <a:gd name="T69" fmla="*/ 209 h 1023"/>
              <a:gd name="T70" fmla="*/ 841 w 1571"/>
              <a:gd name="T71" fmla="*/ 165 h 1023"/>
              <a:gd name="T72" fmla="*/ 847 w 1571"/>
              <a:gd name="T73" fmla="*/ 56 h 1023"/>
              <a:gd name="T74" fmla="*/ 820 w 1571"/>
              <a:gd name="T75" fmla="*/ 18 h 1023"/>
              <a:gd name="T76" fmla="*/ 772 w 1571"/>
              <a:gd name="T77" fmla="*/ 0 h 1023"/>
              <a:gd name="T78" fmla="*/ 690 w 1571"/>
              <a:gd name="T79" fmla="*/ 28 h 1023"/>
              <a:gd name="T80" fmla="*/ 665 w 1571"/>
              <a:gd name="T81" fmla="*/ 74 h 1023"/>
              <a:gd name="T82" fmla="*/ 679 w 1571"/>
              <a:gd name="T83" fmla="*/ 128 h 1023"/>
              <a:gd name="T84" fmla="*/ 699 w 1571"/>
              <a:gd name="T85" fmla="*/ 166 h 1023"/>
              <a:gd name="T86" fmla="*/ 709 w 1571"/>
              <a:gd name="T87" fmla="*/ 198 h 1023"/>
              <a:gd name="T88" fmla="*/ 685 w 1571"/>
              <a:gd name="T89" fmla="*/ 238 h 1023"/>
              <a:gd name="T90" fmla="*/ 670 w 1571"/>
              <a:gd name="T91" fmla="*/ 294 h 1023"/>
              <a:gd name="T92" fmla="*/ 579 w 1571"/>
              <a:gd name="T93" fmla="*/ 395 h 1023"/>
              <a:gd name="T94" fmla="*/ 520 w 1571"/>
              <a:gd name="T95" fmla="*/ 396 h 1023"/>
              <a:gd name="T96" fmla="*/ 485 w 1571"/>
              <a:gd name="T97" fmla="*/ 405 h 1023"/>
              <a:gd name="T98" fmla="*/ 470 w 1571"/>
              <a:gd name="T99" fmla="*/ 452 h 1023"/>
              <a:gd name="T100" fmla="*/ 457 w 1571"/>
              <a:gd name="T101" fmla="*/ 481 h 1023"/>
              <a:gd name="T102" fmla="*/ 173 w 1571"/>
              <a:gd name="T103" fmla="*/ 751 h 1023"/>
              <a:gd name="T104" fmla="*/ 171 w 1571"/>
              <a:gd name="T105" fmla="*/ 769 h 1023"/>
              <a:gd name="T106" fmla="*/ 185 w 1571"/>
              <a:gd name="T107" fmla="*/ 777 h 1023"/>
              <a:gd name="T108" fmla="*/ 192 w 1571"/>
              <a:gd name="T109" fmla="*/ 758 h 1023"/>
              <a:gd name="T110" fmla="*/ 488 w 1571"/>
              <a:gd name="T111" fmla="*/ 468 h 1023"/>
              <a:gd name="T112" fmla="*/ 542 w 1571"/>
              <a:gd name="T113" fmla="*/ 457 h 1023"/>
              <a:gd name="T114" fmla="*/ 618 w 1571"/>
              <a:gd name="T115" fmla="*/ 444 h 1023"/>
              <a:gd name="T116" fmla="*/ 679 w 1571"/>
              <a:gd name="T117" fmla="*/ 384 h 1023"/>
              <a:gd name="T118" fmla="*/ 739 w 1571"/>
              <a:gd name="T119" fmla="*/ 309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1" h="1023">
                <a:moveTo>
                  <a:pt x="739" y="309"/>
                </a:moveTo>
                <a:lnTo>
                  <a:pt x="739" y="309"/>
                </a:lnTo>
                <a:lnTo>
                  <a:pt x="745" y="319"/>
                </a:lnTo>
                <a:lnTo>
                  <a:pt x="756" y="334"/>
                </a:lnTo>
                <a:lnTo>
                  <a:pt x="767" y="350"/>
                </a:lnTo>
                <a:lnTo>
                  <a:pt x="780" y="367"/>
                </a:lnTo>
                <a:lnTo>
                  <a:pt x="780" y="367"/>
                </a:lnTo>
                <a:lnTo>
                  <a:pt x="786" y="375"/>
                </a:lnTo>
                <a:lnTo>
                  <a:pt x="791" y="381"/>
                </a:lnTo>
                <a:lnTo>
                  <a:pt x="802" y="390"/>
                </a:lnTo>
                <a:lnTo>
                  <a:pt x="806" y="395"/>
                </a:lnTo>
                <a:lnTo>
                  <a:pt x="810" y="399"/>
                </a:lnTo>
                <a:lnTo>
                  <a:pt x="812" y="404"/>
                </a:lnTo>
                <a:lnTo>
                  <a:pt x="812" y="409"/>
                </a:lnTo>
                <a:lnTo>
                  <a:pt x="812" y="409"/>
                </a:lnTo>
                <a:lnTo>
                  <a:pt x="811" y="439"/>
                </a:lnTo>
                <a:lnTo>
                  <a:pt x="809" y="452"/>
                </a:lnTo>
                <a:lnTo>
                  <a:pt x="807" y="457"/>
                </a:lnTo>
                <a:lnTo>
                  <a:pt x="805" y="460"/>
                </a:lnTo>
                <a:lnTo>
                  <a:pt x="805" y="460"/>
                </a:lnTo>
                <a:lnTo>
                  <a:pt x="804" y="460"/>
                </a:lnTo>
                <a:lnTo>
                  <a:pt x="804" y="458"/>
                </a:lnTo>
                <a:lnTo>
                  <a:pt x="805" y="456"/>
                </a:lnTo>
                <a:lnTo>
                  <a:pt x="804" y="456"/>
                </a:lnTo>
                <a:lnTo>
                  <a:pt x="801" y="457"/>
                </a:lnTo>
                <a:lnTo>
                  <a:pt x="787" y="466"/>
                </a:lnTo>
                <a:lnTo>
                  <a:pt x="787" y="466"/>
                </a:lnTo>
                <a:lnTo>
                  <a:pt x="746" y="498"/>
                </a:lnTo>
                <a:lnTo>
                  <a:pt x="684" y="552"/>
                </a:lnTo>
                <a:lnTo>
                  <a:pt x="600" y="622"/>
                </a:lnTo>
                <a:lnTo>
                  <a:pt x="600" y="622"/>
                </a:lnTo>
                <a:lnTo>
                  <a:pt x="589" y="642"/>
                </a:lnTo>
                <a:lnTo>
                  <a:pt x="589" y="642"/>
                </a:lnTo>
                <a:lnTo>
                  <a:pt x="584" y="646"/>
                </a:lnTo>
                <a:lnTo>
                  <a:pt x="574" y="653"/>
                </a:lnTo>
                <a:lnTo>
                  <a:pt x="568" y="658"/>
                </a:lnTo>
                <a:lnTo>
                  <a:pt x="563" y="666"/>
                </a:lnTo>
                <a:lnTo>
                  <a:pt x="557" y="674"/>
                </a:lnTo>
                <a:lnTo>
                  <a:pt x="553" y="684"/>
                </a:lnTo>
                <a:lnTo>
                  <a:pt x="553" y="684"/>
                </a:lnTo>
                <a:lnTo>
                  <a:pt x="538" y="736"/>
                </a:lnTo>
                <a:lnTo>
                  <a:pt x="524" y="788"/>
                </a:lnTo>
                <a:lnTo>
                  <a:pt x="524" y="788"/>
                </a:lnTo>
                <a:lnTo>
                  <a:pt x="518" y="812"/>
                </a:lnTo>
                <a:lnTo>
                  <a:pt x="510" y="834"/>
                </a:lnTo>
                <a:lnTo>
                  <a:pt x="504" y="852"/>
                </a:lnTo>
                <a:lnTo>
                  <a:pt x="500" y="862"/>
                </a:lnTo>
                <a:lnTo>
                  <a:pt x="500" y="862"/>
                </a:lnTo>
                <a:lnTo>
                  <a:pt x="499" y="867"/>
                </a:lnTo>
                <a:lnTo>
                  <a:pt x="499" y="869"/>
                </a:lnTo>
                <a:lnTo>
                  <a:pt x="499" y="870"/>
                </a:lnTo>
                <a:lnTo>
                  <a:pt x="498" y="872"/>
                </a:lnTo>
                <a:lnTo>
                  <a:pt x="492" y="874"/>
                </a:lnTo>
                <a:lnTo>
                  <a:pt x="492" y="874"/>
                </a:lnTo>
                <a:lnTo>
                  <a:pt x="477" y="878"/>
                </a:lnTo>
                <a:lnTo>
                  <a:pt x="472" y="879"/>
                </a:lnTo>
                <a:lnTo>
                  <a:pt x="467" y="884"/>
                </a:lnTo>
                <a:lnTo>
                  <a:pt x="467" y="884"/>
                </a:lnTo>
                <a:lnTo>
                  <a:pt x="462" y="887"/>
                </a:lnTo>
                <a:lnTo>
                  <a:pt x="459" y="888"/>
                </a:lnTo>
                <a:lnTo>
                  <a:pt x="457" y="890"/>
                </a:lnTo>
                <a:lnTo>
                  <a:pt x="452" y="897"/>
                </a:lnTo>
                <a:lnTo>
                  <a:pt x="452" y="897"/>
                </a:lnTo>
                <a:lnTo>
                  <a:pt x="447" y="902"/>
                </a:lnTo>
                <a:lnTo>
                  <a:pt x="443" y="904"/>
                </a:lnTo>
                <a:lnTo>
                  <a:pt x="433" y="909"/>
                </a:lnTo>
                <a:lnTo>
                  <a:pt x="412" y="922"/>
                </a:lnTo>
                <a:lnTo>
                  <a:pt x="412" y="922"/>
                </a:lnTo>
                <a:lnTo>
                  <a:pt x="398" y="929"/>
                </a:lnTo>
                <a:lnTo>
                  <a:pt x="386" y="935"/>
                </a:lnTo>
                <a:lnTo>
                  <a:pt x="363" y="945"/>
                </a:lnTo>
                <a:lnTo>
                  <a:pt x="348" y="949"/>
                </a:lnTo>
                <a:lnTo>
                  <a:pt x="343" y="950"/>
                </a:lnTo>
                <a:lnTo>
                  <a:pt x="343" y="950"/>
                </a:lnTo>
                <a:lnTo>
                  <a:pt x="49" y="965"/>
                </a:lnTo>
                <a:lnTo>
                  <a:pt x="49" y="965"/>
                </a:lnTo>
                <a:lnTo>
                  <a:pt x="39" y="964"/>
                </a:lnTo>
                <a:lnTo>
                  <a:pt x="22" y="960"/>
                </a:lnTo>
                <a:lnTo>
                  <a:pt x="14" y="960"/>
                </a:lnTo>
                <a:lnTo>
                  <a:pt x="6" y="960"/>
                </a:lnTo>
                <a:lnTo>
                  <a:pt x="1" y="962"/>
                </a:lnTo>
                <a:lnTo>
                  <a:pt x="0" y="963"/>
                </a:lnTo>
                <a:lnTo>
                  <a:pt x="0" y="965"/>
                </a:lnTo>
                <a:lnTo>
                  <a:pt x="0" y="965"/>
                </a:lnTo>
                <a:lnTo>
                  <a:pt x="1" y="969"/>
                </a:lnTo>
                <a:lnTo>
                  <a:pt x="4" y="974"/>
                </a:lnTo>
                <a:lnTo>
                  <a:pt x="10" y="984"/>
                </a:lnTo>
                <a:lnTo>
                  <a:pt x="16" y="993"/>
                </a:lnTo>
                <a:lnTo>
                  <a:pt x="19" y="998"/>
                </a:lnTo>
                <a:lnTo>
                  <a:pt x="19" y="998"/>
                </a:lnTo>
                <a:lnTo>
                  <a:pt x="20" y="999"/>
                </a:lnTo>
                <a:lnTo>
                  <a:pt x="22" y="1002"/>
                </a:lnTo>
                <a:lnTo>
                  <a:pt x="32" y="1009"/>
                </a:lnTo>
                <a:lnTo>
                  <a:pt x="46" y="1017"/>
                </a:lnTo>
                <a:lnTo>
                  <a:pt x="59" y="1022"/>
                </a:lnTo>
                <a:lnTo>
                  <a:pt x="59" y="1022"/>
                </a:lnTo>
                <a:lnTo>
                  <a:pt x="64" y="1022"/>
                </a:lnTo>
                <a:lnTo>
                  <a:pt x="72" y="1023"/>
                </a:lnTo>
                <a:lnTo>
                  <a:pt x="97" y="1022"/>
                </a:lnTo>
                <a:lnTo>
                  <a:pt x="137" y="1022"/>
                </a:lnTo>
                <a:lnTo>
                  <a:pt x="198" y="1023"/>
                </a:lnTo>
                <a:lnTo>
                  <a:pt x="198" y="1023"/>
                </a:lnTo>
                <a:lnTo>
                  <a:pt x="223" y="1022"/>
                </a:lnTo>
                <a:lnTo>
                  <a:pt x="261" y="1019"/>
                </a:lnTo>
                <a:lnTo>
                  <a:pt x="307" y="1014"/>
                </a:lnTo>
                <a:lnTo>
                  <a:pt x="362" y="1008"/>
                </a:lnTo>
                <a:lnTo>
                  <a:pt x="488" y="990"/>
                </a:lnTo>
                <a:lnTo>
                  <a:pt x="623" y="969"/>
                </a:lnTo>
                <a:lnTo>
                  <a:pt x="754" y="948"/>
                </a:lnTo>
                <a:lnTo>
                  <a:pt x="866" y="929"/>
                </a:lnTo>
                <a:lnTo>
                  <a:pt x="943" y="915"/>
                </a:lnTo>
                <a:lnTo>
                  <a:pt x="965" y="910"/>
                </a:lnTo>
                <a:lnTo>
                  <a:pt x="970" y="908"/>
                </a:lnTo>
                <a:lnTo>
                  <a:pt x="972" y="907"/>
                </a:lnTo>
                <a:lnTo>
                  <a:pt x="972" y="907"/>
                </a:lnTo>
                <a:lnTo>
                  <a:pt x="968" y="898"/>
                </a:lnTo>
                <a:lnTo>
                  <a:pt x="962" y="888"/>
                </a:lnTo>
                <a:lnTo>
                  <a:pt x="957" y="879"/>
                </a:lnTo>
                <a:lnTo>
                  <a:pt x="953" y="874"/>
                </a:lnTo>
                <a:lnTo>
                  <a:pt x="953" y="874"/>
                </a:lnTo>
                <a:lnTo>
                  <a:pt x="946" y="874"/>
                </a:lnTo>
                <a:lnTo>
                  <a:pt x="931" y="874"/>
                </a:lnTo>
                <a:lnTo>
                  <a:pt x="910" y="874"/>
                </a:lnTo>
                <a:lnTo>
                  <a:pt x="910" y="874"/>
                </a:lnTo>
                <a:lnTo>
                  <a:pt x="910" y="870"/>
                </a:lnTo>
                <a:lnTo>
                  <a:pt x="907" y="861"/>
                </a:lnTo>
                <a:lnTo>
                  <a:pt x="905" y="854"/>
                </a:lnTo>
                <a:lnTo>
                  <a:pt x="901" y="851"/>
                </a:lnTo>
                <a:lnTo>
                  <a:pt x="896" y="847"/>
                </a:lnTo>
                <a:lnTo>
                  <a:pt x="888" y="846"/>
                </a:lnTo>
                <a:lnTo>
                  <a:pt x="888" y="846"/>
                </a:lnTo>
                <a:lnTo>
                  <a:pt x="875" y="848"/>
                </a:lnTo>
                <a:lnTo>
                  <a:pt x="850" y="852"/>
                </a:lnTo>
                <a:lnTo>
                  <a:pt x="786" y="863"/>
                </a:lnTo>
                <a:lnTo>
                  <a:pt x="704" y="880"/>
                </a:lnTo>
                <a:lnTo>
                  <a:pt x="704" y="880"/>
                </a:lnTo>
                <a:lnTo>
                  <a:pt x="714" y="875"/>
                </a:lnTo>
                <a:lnTo>
                  <a:pt x="721" y="872"/>
                </a:lnTo>
                <a:lnTo>
                  <a:pt x="728" y="867"/>
                </a:lnTo>
                <a:lnTo>
                  <a:pt x="734" y="862"/>
                </a:lnTo>
                <a:lnTo>
                  <a:pt x="737" y="856"/>
                </a:lnTo>
                <a:lnTo>
                  <a:pt x="739" y="852"/>
                </a:lnTo>
                <a:lnTo>
                  <a:pt x="740" y="849"/>
                </a:lnTo>
                <a:lnTo>
                  <a:pt x="739" y="846"/>
                </a:lnTo>
                <a:lnTo>
                  <a:pt x="737" y="842"/>
                </a:lnTo>
                <a:lnTo>
                  <a:pt x="737" y="842"/>
                </a:lnTo>
                <a:lnTo>
                  <a:pt x="731" y="836"/>
                </a:lnTo>
                <a:lnTo>
                  <a:pt x="726" y="831"/>
                </a:lnTo>
                <a:lnTo>
                  <a:pt x="714" y="821"/>
                </a:lnTo>
                <a:lnTo>
                  <a:pt x="705" y="813"/>
                </a:lnTo>
                <a:lnTo>
                  <a:pt x="703" y="811"/>
                </a:lnTo>
                <a:lnTo>
                  <a:pt x="701" y="808"/>
                </a:lnTo>
                <a:lnTo>
                  <a:pt x="701" y="808"/>
                </a:lnTo>
                <a:lnTo>
                  <a:pt x="701" y="784"/>
                </a:lnTo>
                <a:lnTo>
                  <a:pt x="703" y="762"/>
                </a:lnTo>
                <a:lnTo>
                  <a:pt x="704" y="733"/>
                </a:lnTo>
                <a:lnTo>
                  <a:pt x="704" y="733"/>
                </a:lnTo>
                <a:lnTo>
                  <a:pt x="708" y="707"/>
                </a:lnTo>
                <a:lnTo>
                  <a:pt x="709" y="696"/>
                </a:lnTo>
                <a:lnTo>
                  <a:pt x="710" y="688"/>
                </a:lnTo>
                <a:lnTo>
                  <a:pt x="713" y="682"/>
                </a:lnTo>
                <a:lnTo>
                  <a:pt x="716" y="678"/>
                </a:lnTo>
                <a:lnTo>
                  <a:pt x="720" y="676"/>
                </a:lnTo>
                <a:lnTo>
                  <a:pt x="726" y="676"/>
                </a:lnTo>
                <a:lnTo>
                  <a:pt x="726" y="676"/>
                </a:lnTo>
                <a:lnTo>
                  <a:pt x="737" y="676"/>
                </a:lnTo>
                <a:lnTo>
                  <a:pt x="756" y="674"/>
                </a:lnTo>
                <a:lnTo>
                  <a:pt x="810" y="671"/>
                </a:lnTo>
                <a:lnTo>
                  <a:pt x="866" y="663"/>
                </a:lnTo>
                <a:lnTo>
                  <a:pt x="888" y="659"/>
                </a:lnTo>
                <a:lnTo>
                  <a:pt x="905" y="656"/>
                </a:lnTo>
                <a:lnTo>
                  <a:pt x="905" y="656"/>
                </a:lnTo>
                <a:lnTo>
                  <a:pt x="917" y="652"/>
                </a:lnTo>
                <a:lnTo>
                  <a:pt x="931" y="646"/>
                </a:lnTo>
                <a:lnTo>
                  <a:pt x="956" y="632"/>
                </a:lnTo>
                <a:lnTo>
                  <a:pt x="975" y="620"/>
                </a:lnTo>
                <a:lnTo>
                  <a:pt x="982" y="615"/>
                </a:lnTo>
                <a:lnTo>
                  <a:pt x="1535" y="878"/>
                </a:lnTo>
                <a:lnTo>
                  <a:pt x="1536" y="889"/>
                </a:lnTo>
                <a:lnTo>
                  <a:pt x="1536" y="889"/>
                </a:lnTo>
                <a:lnTo>
                  <a:pt x="1537" y="888"/>
                </a:lnTo>
                <a:lnTo>
                  <a:pt x="1539" y="888"/>
                </a:lnTo>
                <a:lnTo>
                  <a:pt x="1541" y="887"/>
                </a:lnTo>
                <a:lnTo>
                  <a:pt x="1546" y="889"/>
                </a:lnTo>
                <a:lnTo>
                  <a:pt x="1546" y="889"/>
                </a:lnTo>
                <a:lnTo>
                  <a:pt x="1561" y="897"/>
                </a:lnTo>
                <a:lnTo>
                  <a:pt x="1567" y="898"/>
                </a:lnTo>
                <a:lnTo>
                  <a:pt x="1570" y="898"/>
                </a:lnTo>
                <a:lnTo>
                  <a:pt x="1571" y="897"/>
                </a:lnTo>
                <a:lnTo>
                  <a:pt x="1571" y="897"/>
                </a:lnTo>
                <a:lnTo>
                  <a:pt x="1570" y="890"/>
                </a:lnTo>
                <a:lnTo>
                  <a:pt x="1567" y="885"/>
                </a:lnTo>
                <a:lnTo>
                  <a:pt x="1567" y="885"/>
                </a:lnTo>
                <a:lnTo>
                  <a:pt x="1566" y="883"/>
                </a:lnTo>
                <a:lnTo>
                  <a:pt x="1566" y="882"/>
                </a:lnTo>
                <a:lnTo>
                  <a:pt x="1566" y="879"/>
                </a:lnTo>
                <a:lnTo>
                  <a:pt x="1564" y="874"/>
                </a:lnTo>
                <a:lnTo>
                  <a:pt x="1564" y="874"/>
                </a:lnTo>
                <a:lnTo>
                  <a:pt x="1561" y="870"/>
                </a:lnTo>
                <a:lnTo>
                  <a:pt x="1559" y="868"/>
                </a:lnTo>
                <a:lnTo>
                  <a:pt x="1555" y="865"/>
                </a:lnTo>
                <a:lnTo>
                  <a:pt x="1549" y="865"/>
                </a:lnTo>
                <a:lnTo>
                  <a:pt x="1549" y="865"/>
                </a:lnTo>
                <a:lnTo>
                  <a:pt x="1545" y="867"/>
                </a:lnTo>
                <a:lnTo>
                  <a:pt x="1541" y="868"/>
                </a:lnTo>
                <a:lnTo>
                  <a:pt x="1539" y="869"/>
                </a:lnTo>
                <a:lnTo>
                  <a:pt x="1531" y="865"/>
                </a:lnTo>
                <a:lnTo>
                  <a:pt x="1531" y="865"/>
                </a:lnTo>
                <a:lnTo>
                  <a:pt x="1254" y="729"/>
                </a:lnTo>
                <a:lnTo>
                  <a:pt x="988" y="598"/>
                </a:lnTo>
                <a:lnTo>
                  <a:pt x="988" y="598"/>
                </a:lnTo>
                <a:lnTo>
                  <a:pt x="990" y="567"/>
                </a:lnTo>
                <a:lnTo>
                  <a:pt x="990" y="567"/>
                </a:lnTo>
                <a:lnTo>
                  <a:pt x="990" y="542"/>
                </a:lnTo>
                <a:lnTo>
                  <a:pt x="990" y="530"/>
                </a:lnTo>
                <a:lnTo>
                  <a:pt x="991" y="525"/>
                </a:lnTo>
                <a:lnTo>
                  <a:pt x="991" y="522"/>
                </a:lnTo>
                <a:lnTo>
                  <a:pt x="991" y="522"/>
                </a:lnTo>
                <a:lnTo>
                  <a:pt x="1003" y="506"/>
                </a:lnTo>
                <a:lnTo>
                  <a:pt x="1015" y="492"/>
                </a:lnTo>
                <a:lnTo>
                  <a:pt x="1015" y="492"/>
                </a:lnTo>
                <a:lnTo>
                  <a:pt x="1025" y="477"/>
                </a:lnTo>
                <a:lnTo>
                  <a:pt x="1042" y="450"/>
                </a:lnTo>
                <a:lnTo>
                  <a:pt x="1058" y="420"/>
                </a:lnTo>
                <a:lnTo>
                  <a:pt x="1064" y="410"/>
                </a:lnTo>
                <a:lnTo>
                  <a:pt x="1066" y="405"/>
                </a:lnTo>
                <a:lnTo>
                  <a:pt x="1066" y="405"/>
                </a:lnTo>
                <a:lnTo>
                  <a:pt x="1061" y="397"/>
                </a:lnTo>
                <a:lnTo>
                  <a:pt x="1052" y="384"/>
                </a:lnTo>
                <a:lnTo>
                  <a:pt x="1040" y="369"/>
                </a:lnTo>
                <a:lnTo>
                  <a:pt x="1030" y="356"/>
                </a:lnTo>
                <a:lnTo>
                  <a:pt x="1030" y="356"/>
                </a:lnTo>
                <a:lnTo>
                  <a:pt x="1015" y="339"/>
                </a:lnTo>
                <a:lnTo>
                  <a:pt x="993" y="311"/>
                </a:lnTo>
                <a:lnTo>
                  <a:pt x="982" y="297"/>
                </a:lnTo>
                <a:lnTo>
                  <a:pt x="973" y="282"/>
                </a:lnTo>
                <a:lnTo>
                  <a:pt x="967" y="270"/>
                </a:lnTo>
                <a:lnTo>
                  <a:pt x="965" y="265"/>
                </a:lnTo>
                <a:lnTo>
                  <a:pt x="965" y="260"/>
                </a:lnTo>
                <a:lnTo>
                  <a:pt x="965" y="260"/>
                </a:lnTo>
                <a:lnTo>
                  <a:pt x="962" y="252"/>
                </a:lnTo>
                <a:lnTo>
                  <a:pt x="957" y="242"/>
                </a:lnTo>
                <a:lnTo>
                  <a:pt x="951" y="234"/>
                </a:lnTo>
                <a:lnTo>
                  <a:pt x="942" y="224"/>
                </a:lnTo>
                <a:lnTo>
                  <a:pt x="927" y="209"/>
                </a:lnTo>
                <a:lnTo>
                  <a:pt x="917" y="201"/>
                </a:lnTo>
                <a:lnTo>
                  <a:pt x="917" y="201"/>
                </a:lnTo>
                <a:lnTo>
                  <a:pt x="896" y="191"/>
                </a:lnTo>
                <a:lnTo>
                  <a:pt x="877" y="183"/>
                </a:lnTo>
                <a:lnTo>
                  <a:pt x="877" y="183"/>
                </a:lnTo>
                <a:lnTo>
                  <a:pt x="841" y="165"/>
                </a:lnTo>
                <a:lnTo>
                  <a:pt x="841" y="165"/>
                </a:lnTo>
                <a:lnTo>
                  <a:pt x="847" y="124"/>
                </a:lnTo>
                <a:lnTo>
                  <a:pt x="851" y="94"/>
                </a:lnTo>
                <a:lnTo>
                  <a:pt x="851" y="83"/>
                </a:lnTo>
                <a:lnTo>
                  <a:pt x="851" y="76"/>
                </a:lnTo>
                <a:lnTo>
                  <a:pt x="851" y="76"/>
                </a:lnTo>
                <a:lnTo>
                  <a:pt x="849" y="68"/>
                </a:lnTo>
                <a:lnTo>
                  <a:pt x="847" y="56"/>
                </a:lnTo>
                <a:lnTo>
                  <a:pt x="846" y="51"/>
                </a:lnTo>
                <a:lnTo>
                  <a:pt x="845" y="45"/>
                </a:lnTo>
                <a:lnTo>
                  <a:pt x="842" y="40"/>
                </a:lnTo>
                <a:lnTo>
                  <a:pt x="839" y="36"/>
                </a:lnTo>
                <a:lnTo>
                  <a:pt x="839" y="36"/>
                </a:lnTo>
                <a:lnTo>
                  <a:pt x="829" y="28"/>
                </a:lnTo>
                <a:lnTo>
                  <a:pt x="820" y="18"/>
                </a:lnTo>
                <a:lnTo>
                  <a:pt x="814" y="13"/>
                </a:lnTo>
                <a:lnTo>
                  <a:pt x="807" y="8"/>
                </a:lnTo>
                <a:lnTo>
                  <a:pt x="800" y="4"/>
                </a:lnTo>
                <a:lnTo>
                  <a:pt x="791" y="2"/>
                </a:lnTo>
                <a:lnTo>
                  <a:pt x="791" y="2"/>
                </a:lnTo>
                <a:lnTo>
                  <a:pt x="781" y="0"/>
                </a:lnTo>
                <a:lnTo>
                  <a:pt x="772" y="0"/>
                </a:lnTo>
                <a:lnTo>
                  <a:pt x="764" y="0"/>
                </a:lnTo>
                <a:lnTo>
                  <a:pt x="754" y="2"/>
                </a:lnTo>
                <a:lnTo>
                  <a:pt x="745" y="4"/>
                </a:lnTo>
                <a:lnTo>
                  <a:pt x="736" y="7"/>
                </a:lnTo>
                <a:lnTo>
                  <a:pt x="718" y="15"/>
                </a:lnTo>
                <a:lnTo>
                  <a:pt x="718" y="15"/>
                </a:lnTo>
                <a:lnTo>
                  <a:pt x="690" y="28"/>
                </a:lnTo>
                <a:lnTo>
                  <a:pt x="684" y="34"/>
                </a:lnTo>
                <a:lnTo>
                  <a:pt x="678" y="41"/>
                </a:lnTo>
                <a:lnTo>
                  <a:pt x="678" y="41"/>
                </a:lnTo>
                <a:lnTo>
                  <a:pt x="668" y="56"/>
                </a:lnTo>
                <a:lnTo>
                  <a:pt x="665" y="64"/>
                </a:lnTo>
                <a:lnTo>
                  <a:pt x="665" y="74"/>
                </a:lnTo>
                <a:lnTo>
                  <a:pt x="665" y="74"/>
                </a:lnTo>
                <a:lnTo>
                  <a:pt x="665" y="81"/>
                </a:lnTo>
                <a:lnTo>
                  <a:pt x="666" y="89"/>
                </a:lnTo>
                <a:lnTo>
                  <a:pt x="671" y="104"/>
                </a:lnTo>
                <a:lnTo>
                  <a:pt x="675" y="116"/>
                </a:lnTo>
                <a:lnTo>
                  <a:pt x="678" y="123"/>
                </a:lnTo>
                <a:lnTo>
                  <a:pt x="678" y="123"/>
                </a:lnTo>
                <a:lnTo>
                  <a:pt x="679" y="128"/>
                </a:lnTo>
                <a:lnTo>
                  <a:pt x="681" y="134"/>
                </a:lnTo>
                <a:lnTo>
                  <a:pt x="688" y="150"/>
                </a:lnTo>
                <a:lnTo>
                  <a:pt x="688" y="150"/>
                </a:lnTo>
                <a:lnTo>
                  <a:pt x="691" y="156"/>
                </a:lnTo>
                <a:lnTo>
                  <a:pt x="693" y="158"/>
                </a:lnTo>
                <a:lnTo>
                  <a:pt x="695" y="160"/>
                </a:lnTo>
                <a:lnTo>
                  <a:pt x="699" y="166"/>
                </a:lnTo>
                <a:lnTo>
                  <a:pt x="699" y="166"/>
                </a:lnTo>
                <a:lnTo>
                  <a:pt x="709" y="180"/>
                </a:lnTo>
                <a:lnTo>
                  <a:pt x="711" y="186"/>
                </a:lnTo>
                <a:lnTo>
                  <a:pt x="711" y="191"/>
                </a:lnTo>
                <a:lnTo>
                  <a:pt x="711" y="191"/>
                </a:lnTo>
                <a:lnTo>
                  <a:pt x="711" y="195"/>
                </a:lnTo>
                <a:lnTo>
                  <a:pt x="709" y="198"/>
                </a:lnTo>
                <a:lnTo>
                  <a:pt x="703" y="203"/>
                </a:lnTo>
                <a:lnTo>
                  <a:pt x="696" y="210"/>
                </a:lnTo>
                <a:lnTo>
                  <a:pt x="693" y="215"/>
                </a:lnTo>
                <a:lnTo>
                  <a:pt x="690" y="221"/>
                </a:lnTo>
                <a:lnTo>
                  <a:pt x="690" y="221"/>
                </a:lnTo>
                <a:lnTo>
                  <a:pt x="686" y="231"/>
                </a:lnTo>
                <a:lnTo>
                  <a:pt x="685" y="238"/>
                </a:lnTo>
                <a:lnTo>
                  <a:pt x="684" y="245"/>
                </a:lnTo>
                <a:lnTo>
                  <a:pt x="681" y="256"/>
                </a:lnTo>
                <a:lnTo>
                  <a:pt x="681" y="256"/>
                </a:lnTo>
                <a:lnTo>
                  <a:pt x="678" y="270"/>
                </a:lnTo>
                <a:lnTo>
                  <a:pt x="676" y="281"/>
                </a:lnTo>
                <a:lnTo>
                  <a:pt x="674" y="287"/>
                </a:lnTo>
                <a:lnTo>
                  <a:pt x="670" y="294"/>
                </a:lnTo>
                <a:lnTo>
                  <a:pt x="658" y="311"/>
                </a:lnTo>
                <a:lnTo>
                  <a:pt x="658" y="311"/>
                </a:lnTo>
                <a:lnTo>
                  <a:pt x="619" y="359"/>
                </a:lnTo>
                <a:lnTo>
                  <a:pt x="596" y="387"/>
                </a:lnTo>
                <a:lnTo>
                  <a:pt x="596" y="387"/>
                </a:lnTo>
                <a:lnTo>
                  <a:pt x="589" y="391"/>
                </a:lnTo>
                <a:lnTo>
                  <a:pt x="579" y="395"/>
                </a:lnTo>
                <a:lnTo>
                  <a:pt x="560" y="401"/>
                </a:lnTo>
                <a:lnTo>
                  <a:pt x="560" y="401"/>
                </a:lnTo>
                <a:lnTo>
                  <a:pt x="554" y="401"/>
                </a:lnTo>
                <a:lnTo>
                  <a:pt x="545" y="400"/>
                </a:lnTo>
                <a:lnTo>
                  <a:pt x="534" y="397"/>
                </a:lnTo>
                <a:lnTo>
                  <a:pt x="520" y="396"/>
                </a:lnTo>
                <a:lnTo>
                  <a:pt x="520" y="396"/>
                </a:lnTo>
                <a:lnTo>
                  <a:pt x="508" y="395"/>
                </a:lnTo>
                <a:lnTo>
                  <a:pt x="500" y="394"/>
                </a:lnTo>
                <a:lnTo>
                  <a:pt x="497" y="395"/>
                </a:lnTo>
                <a:lnTo>
                  <a:pt x="494" y="396"/>
                </a:lnTo>
                <a:lnTo>
                  <a:pt x="490" y="400"/>
                </a:lnTo>
                <a:lnTo>
                  <a:pt x="485" y="405"/>
                </a:lnTo>
                <a:lnTo>
                  <a:pt x="485" y="405"/>
                </a:lnTo>
                <a:lnTo>
                  <a:pt x="472" y="429"/>
                </a:lnTo>
                <a:lnTo>
                  <a:pt x="467" y="437"/>
                </a:lnTo>
                <a:lnTo>
                  <a:pt x="464" y="445"/>
                </a:lnTo>
                <a:lnTo>
                  <a:pt x="464" y="445"/>
                </a:lnTo>
                <a:lnTo>
                  <a:pt x="464" y="447"/>
                </a:lnTo>
                <a:lnTo>
                  <a:pt x="465" y="450"/>
                </a:lnTo>
                <a:lnTo>
                  <a:pt x="470" y="452"/>
                </a:lnTo>
                <a:lnTo>
                  <a:pt x="472" y="455"/>
                </a:lnTo>
                <a:lnTo>
                  <a:pt x="473" y="457"/>
                </a:lnTo>
                <a:lnTo>
                  <a:pt x="473" y="460"/>
                </a:lnTo>
                <a:lnTo>
                  <a:pt x="472" y="465"/>
                </a:lnTo>
                <a:lnTo>
                  <a:pt x="472" y="465"/>
                </a:lnTo>
                <a:lnTo>
                  <a:pt x="467" y="470"/>
                </a:lnTo>
                <a:lnTo>
                  <a:pt x="457" y="481"/>
                </a:lnTo>
                <a:lnTo>
                  <a:pt x="423" y="515"/>
                </a:lnTo>
                <a:lnTo>
                  <a:pt x="326" y="612"/>
                </a:lnTo>
                <a:lnTo>
                  <a:pt x="185" y="748"/>
                </a:lnTo>
                <a:lnTo>
                  <a:pt x="185" y="748"/>
                </a:lnTo>
                <a:lnTo>
                  <a:pt x="178" y="748"/>
                </a:lnTo>
                <a:lnTo>
                  <a:pt x="175" y="749"/>
                </a:lnTo>
                <a:lnTo>
                  <a:pt x="173" y="751"/>
                </a:lnTo>
                <a:lnTo>
                  <a:pt x="173" y="752"/>
                </a:lnTo>
                <a:lnTo>
                  <a:pt x="173" y="752"/>
                </a:lnTo>
                <a:lnTo>
                  <a:pt x="175" y="758"/>
                </a:lnTo>
                <a:lnTo>
                  <a:pt x="176" y="763"/>
                </a:lnTo>
                <a:lnTo>
                  <a:pt x="176" y="763"/>
                </a:lnTo>
                <a:lnTo>
                  <a:pt x="175" y="766"/>
                </a:lnTo>
                <a:lnTo>
                  <a:pt x="171" y="769"/>
                </a:lnTo>
                <a:lnTo>
                  <a:pt x="170" y="772"/>
                </a:lnTo>
                <a:lnTo>
                  <a:pt x="170" y="773"/>
                </a:lnTo>
                <a:lnTo>
                  <a:pt x="172" y="773"/>
                </a:lnTo>
                <a:lnTo>
                  <a:pt x="172" y="773"/>
                </a:lnTo>
                <a:lnTo>
                  <a:pt x="177" y="776"/>
                </a:lnTo>
                <a:lnTo>
                  <a:pt x="182" y="777"/>
                </a:lnTo>
                <a:lnTo>
                  <a:pt x="185" y="777"/>
                </a:lnTo>
                <a:lnTo>
                  <a:pt x="187" y="777"/>
                </a:lnTo>
                <a:lnTo>
                  <a:pt x="190" y="774"/>
                </a:lnTo>
                <a:lnTo>
                  <a:pt x="192" y="769"/>
                </a:lnTo>
                <a:lnTo>
                  <a:pt x="192" y="769"/>
                </a:lnTo>
                <a:lnTo>
                  <a:pt x="193" y="762"/>
                </a:lnTo>
                <a:lnTo>
                  <a:pt x="193" y="759"/>
                </a:lnTo>
                <a:lnTo>
                  <a:pt x="192" y="758"/>
                </a:lnTo>
                <a:lnTo>
                  <a:pt x="196" y="756"/>
                </a:lnTo>
                <a:lnTo>
                  <a:pt x="196" y="756"/>
                </a:lnTo>
                <a:lnTo>
                  <a:pt x="243" y="708"/>
                </a:lnTo>
                <a:lnTo>
                  <a:pt x="343" y="611"/>
                </a:lnTo>
                <a:lnTo>
                  <a:pt x="442" y="512"/>
                </a:lnTo>
                <a:lnTo>
                  <a:pt x="474" y="481"/>
                </a:lnTo>
                <a:lnTo>
                  <a:pt x="488" y="468"/>
                </a:lnTo>
                <a:lnTo>
                  <a:pt x="488" y="468"/>
                </a:lnTo>
                <a:lnTo>
                  <a:pt x="507" y="462"/>
                </a:lnTo>
                <a:lnTo>
                  <a:pt x="524" y="456"/>
                </a:lnTo>
                <a:lnTo>
                  <a:pt x="524" y="456"/>
                </a:lnTo>
                <a:lnTo>
                  <a:pt x="520" y="456"/>
                </a:lnTo>
                <a:lnTo>
                  <a:pt x="542" y="457"/>
                </a:lnTo>
                <a:lnTo>
                  <a:pt x="542" y="457"/>
                </a:lnTo>
                <a:lnTo>
                  <a:pt x="565" y="457"/>
                </a:lnTo>
                <a:lnTo>
                  <a:pt x="575" y="457"/>
                </a:lnTo>
                <a:lnTo>
                  <a:pt x="585" y="456"/>
                </a:lnTo>
                <a:lnTo>
                  <a:pt x="594" y="453"/>
                </a:lnTo>
                <a:lnTo>
                  <a:pt x="603" y="451"/>
                </a:lnTo>
                <a:lnTo>
                  <a:pt x="610" y="447"/>
                </a:lnTo>
                <a:lnTo>
                  <a:pt x="618" y="444"/>
                </a:lnTo>
                <a:lnTo>
                  <a:pt x="618" y="444"/>
                </a:lnTo>
                <a:lnTo>
                  <a:pt x="634" y="432"/>
                </a:lnTo>
                <a:lnTo>
                  <a:pt x="650" y="420"/>
                </a:lnTo>
                <a:lnTo>
                  <a:pt x="663" y="409"/>
                </a:lnTo>
                <a:lnTo>
                  <a:pt x="669" y="401"/>
                </a:lnTo>
                <a:lnTo>
                  <a:pt x="669" y="401"/>
                </a:lnTo>
                <a:lnTo>
                  <a:pt x="679" y="384"/>
                </a:lnTo>
                <a:lnTo>
                  <a:pt x="703" y="350"/>
                </a:lnTo>
                <a:lnTo>
                  <a:pt x="715" y="334"/>
                </a:lnTo>
                <a:lnTo>
                  <a:pt x="726" y="319"/>
                </a:lnTo>
                <a:lnTo>
                  <a:pt x="734" y="310"/>
                </a:lnTo>
                <a:lnTo>
                  <a:pt x="737" y="309"/>
                </a:lnTo>
                <a:lnTo>
                  <a:pt x="739" y="309"/>
                </a:lnTo>
                <a:lnTo>
                  <a:pt x="739" y="3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EA018B74-3779-4561-AB8E-F222D97EB5D1}"/>
              </a:ext>
            </a:extLst>
          </p:cNvPr>
          <p:cNvSpPr>
            <a:spLocks/>
          </p:cNvSpPr>
          <p:nvPr/>
        </p:nvSpPr>
        <p:spPr bwMode="auto">
          <a:xfrm>
            <a:off x="7880779" y="3084005"/>
            <a:ext cx="1637164" cy="1167936"/>
          </a:xfrm>
          <a:custGeom>
            <a:avLst/>
            <a:gdLst>
              <a:gd name="T0" fmla="*/ 541 w 1434"/>
              <a:gd name="T1" fmla="*/ 226 h 1023"/>
              <a:gd name="T2" fmla="*/ 513 w 1434"/>
              <a:gd name="T3" fmla="*/ 270 h 1023"/>
              <a:gd name="T4" fmla="*/ 491 w 1434"/>
              <a:gd name="T5" fmla="*/ 298 h 1023"/>
              <a:gd name="T6" fmla="*/ 456 w 1434"/>
              <a:gd name="T7" fmla="*/ 327 h 1023"/>
              <a:gd name="T8" fmla="*/ 402 w 1434"/>
              <a:gd name="T9" fmla="*/ 356 h 1023"/>
              <a:gd name="T10" fmla="*/ 339 w 1434"/>
              <a:gd name="T11" fmla="*/ 355 h 1023"/>
              <a:gd name="T12" fmla="*/ 325 w 1434"/>
              <a:gd name="T13" fmla="*/ 388 h 1023"/>
              <a:gd name="T14" fmla="*/ 320 w 1434"/>
              <a:gd name="T15" fmla="*/ 427 h 1023"/>
              <a:gd name="T16" fmla="*/ 338 w 1434"/>
              <a:gd name="T17" fmla="*/ 464 h 1023"/>
              <a:gd name="T18" fmla="*/ 295 w 1434"/>
              <a:gd name="T19" fmla="*/ 829 h 1023"/>
              <a:gd name="T20" fmla="*/ 297 w 1434"/>
              <a:gd name="T21" fmla="*/ 835 h 1023"/>
              <a:gd name="T22" fmla="*/ 304 w 1434"/>
              <a:gd name="T23" fmla="*/ 849 h 1023"/>
              <a:gd name="T24" fmla="*/ 317 w 1434"/>
              <a:gd name="T25" fmla="*/ 847 h 1023"/>
              <a:gd name="T26" fmla="*/ 320 w 1434"/>
              <a:gd name="T27" fmla="*/ 808 h 1023"/>
              <a:gd name="T28" fmla="*/ 360 w 1434"/>
              <a:gd name="T29" fmla="*/ 440 h 1023"/>
              <a:gd name="T30" fmla="*/ 407 w 1434"/>
              <a:gd name="T31" fmla="*/ 420 h 1023"/>
              <a:gd name="T32" fmla="*/ 427 w 1434"/>
              <a:gd name="T33" fmla="*/ 408 h 1023"/>
              <a:gd name="T34" fmla="*/ 570 w 1434"/>
              <a:gd name="T35" fmla="*/ 305 h 1023"/>
              <a:gd name="T36" fmla="*/ 630 w 1434"/>
              <a:gd name="T37" fmla="*/ 474 h 1023"/>
              <a:gd name="T38" fmla="*/ 549 w 1434"/>
              <a:gd name="T39" fmla="*/ 557 h 1023"/>
              <a:gd name="T40" fmla="*/ 510 w 1434"/>
              <a:gd name="T41" fmla="*/ 612 h 1023"/>
              <a:gd name="T42" fmla="*/ 491 w 1434"/>
              <a:gd name="T43" fmla="*/ 636 h 1023"/>
              <a:gd name="T44" fmla="*/ 489 w 1434"/>
              <a:gd name="T45" fmla="*/ 749 h 1023"/>
              <a:gd name="T46" fmla="*/ 495 w 1434"/>
              <a:gd name="T47" fmla="*/ 834 h 1023"/>
              <a:gd name="T48" fmla="*/ 443 w 1434"/>
              <a:gd name="T49" fmla="*/ 873 h 1023"/>
              <a:gd name="T50" fmla="*/ 392 w 1434"/>
              <a:gd name="T51" fmla="*/ 890 h 1023"/>
              <a:gd name="T52" fmla="*/ 382 w 1434"/>
              <a:gd name="T53" fmla="*/ 904 h 1023"/>
              <a:gd name="T54" fmla="*/ 309 w 1434"/>
              <a:gd name="T55" fmla="*/ 925 h 1023"/>
              <a:gd name="T56" fmla="*/ 1 w 1434"/>
              <a:gd name="T57" fmla="*/ 966 h 1023"/>
              <a:gd name="T58" fmla="*/ 28 w 1434"/>
              <a:gd name="T59" fmla="*/ 995 h 1023"/>
              <a:gd name="T60" fmla="*/ 91 w 1434"/>
              <a:gd name="T61" fmla="*/ 1003 h 1023"/>
              <a:gd name="T62" fmla="*/ 157 w 1434"/>
              <a:gd name="T63" fmla="*/ 1023 h 1023"/>
              <a:gd name="T64" fmla="*/ 590 w 1434"/>
              <a:gd name="T65" fmla="*/ 935 h 1023"/>
              <a:gd name="T66" fmla="*/ 991 w 1434"/>
              <a:gd name="T67" fmla="*/ 843 h 1023"/>
              <a:gd name="T68" fmla="*/ 963 w 1434"/>
              <a:gd name="T69" fmla="*/ 815 h 1023"/>
              <a:gd name="T70" fmla="*/ 947 w 1434"/>
              <a:gd name="T71" fmla="*/ 800 h 1023"/>
              <a:gd name="T72" fmla="*/ 877 w 1434"/>
              <a:gd name="T73" fmla="*/ 814 h 1023"/>
              <a:gd name="T74" fmla="*/ 694 w 1434"/>
              <a:gd name="T75" fmla="*/ 847 h 1023"/>
              <a:gd name="T76" fmla="*/ 724 w 1434"/>
              <a:gd name="T77" fmla="*/ 815 h 1023"/>
              <a:gd name="T78" fmla="*/ 674 w 1434"/>
              <a:gd name="T79" fmla="*/ 847 h 1023"/>
              <a:gd name="T80" fmla="*/ 669 w 1434"/>
              <a:gd name="T81" fmla="*/ 832 h 1023"/>
              <a:gd name="T82" fmla="*/ 667 w 1434"/>
              <a:gd name="T83" fmla="*/ 777 h 1023"/>
              <a:gd name="T84" fmla="*/ 632 w 1434"/>
              <a:gd name="T85" fmla="*/ 652 h 1023"/>
              <a:gd name="T86" fmla="*/ 822 w 1434"/>
              <a:gd name="T87" fmla="*/ 578 h 1023"/>
              <a:gd name="T88" fmla="*/ 1375 w 1434"/>
              <a:gd name="T89" fmla="*/ 800 h 1023"/>
              <a:gd name="T90" fmla="*/ 1406 w 1434"/>
              <a:gd name="T91" fmla="*/ 822 h 1023"/>
              <a:gd name="T92" fmla="*/ 1429 w 1434"/>
              <a:gd name="T93" fmla="*/ 828 h 1023"/>
              <a:gd name="T94" fmla="*/ 1430 w 1434"/>
              <a:gd name="T95" fmla="*/ 820 h 1023"/>
              <a:gd name="T96" fmla="*/ 1411 w 1434"/>
              <a:gd name="T97" fmla="*/ 797 h 1023"/>
              <a:gd name="T98" fmla="*/ 1397 w 1434"/>
              <a:gd name="T99" fmla="*/ 795 h 1023"/>
              <a:gd name="T100" fmla="*/ 870 w 1434"/>
              <a:gd name="T101" fmla="*/ 534 h 1023"/>
              <a:gd name="T102" fmla="*/ 883 w 1434"/>
              <a:gd name="T103" fmla="*/ 467 h 1023"/>
              <a:gd name="T104" fmla="*/ 830 w 1434"/>
              <a:gd name="T105" fmla="*/ 260 h 1023"/>
              <a:gd name="T106" fmla="*/ 744 w 1434"/>
              <a:gd name="T107" fmla="*/ 141 h 1023"/>
              <a:gd name="T108" fmla="*/ 699 w 1434"/>
              <a:gd name="T109" fmla="*/ 106 h 1023"/>
              <a:gd name="T110" fmla="*/ 685 w 1434"/>
              <a:gd name="T111" fmla="*/ 76 h 1023"/>
              <a:gd name="T112" fmla="*/ 679 w 1434"/>
              <a:gd name="T113" fmla="*/ 40 h 1023"/>
              <a:gd name="T114" fmla="*/ 624 w 1434"/>
              <a:gd name="T115" fmla="*/ 3 h 1023"/>
              <a:gd name="T116" fmla="*/ 563 w 1434"/>
              <a:gd name="T117" fmla="*/ 9 h 1023"/>
              <a:gd name="T118" fmla="*/ 518 w 1434"/>
              <a:gd name="T119" fmla="*/ 50 h 1023"/>
              <a:gd name="T120" fmla="*/ 501 w 1434"/>
              <a:gd name="T121" fmla="*/ 104 h 1023"/>
              <a:gd name="T122" fmla="*/ 524 w 1434"/>
              <a:gd name="T123" fmla="*/ 131 h 1023"/>
              <a:gd name="T124" fmla="*/ 544 w 1434"/>
              <a:gd name="T125" fmla="*/ 157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34" h="1023">
                <a:moveTo>
                  <a:pt x="538" y="194"/>
                </a:moveTo>
                <a:lnTo>
                  <a:pt x="538" y="194"/>
                </a:lnTo>
                <a:lnTo>
                  <a:pt x="539" y="199"/>
                </a:lnTo>
                <a:lnTo>
                  <a:pt x="541" y="210"/>
                </a:lnTo>
                <a:lnTo>
                  <a:pt x="541" y="217"/>
                </a:lnTo>
                <a:lnTo>
                  <a:pt x="541" y="226"/>
                </a:lnTo>
                <a:lnTo>
                  <a:pt x="540" y="234"/>
                </a:lnTo>
                <a:lnTo>
                  <a:pt x="538" y="240"/>
                </a:lnTo>
                <a:lnTo>
                  <a:pt x="538" y="240"/>
                </a:lnTo>
                <a:lnTo>
                  <a:pt x="534" y="247"/>
                </a:lnTo>
                <a:lnTo>
                  <a:pt x="528" y="255"/>
                </a:lnTo>
                <a:lnTo>
                  <a:pt x="513" y="270"/>
                </a:lnTo>
                <a:lnTo>
                  <a:pt x="499" y="285"/>
                </a:lnTo>
                <a:lnTo>
                  <a:pt x="494" y="290"/>
                </a:lnTo>
                <a:lnTo>
                  <a:pt x="491" y="295"/>
                </a:lnTo>
                <a:lnTo>
                  <a:pt x="491" y="295"/>
                </a:lnTo>
                <a:lnTo>
                  <a:pt x="490" y="297"/>
                </a:lnTo>
                <a:lnTo>
                  <a:pt x="491" y="298"/>
                </a:lnTo>
                <a:lnTo>
                  <a:pt x="493" y="298"/>
                </a:lnTo>
                <a:lnTo>
                  <a:pt x="493" y="300"/>
                </a:lnTo>
                <a:lnTo>
                  <a:pt x="491" y="301"/>
                </a:lnTo>
                <a:lnTo>
                  <a:pt x="484" y="307"/>
                </a:lnTo>
                <a:lnTo>
                  <a:pt x="484" y="307"/>
                </a:lnTo>
                <a:lnTo>
                  <a:pt x="456" y="327"/>
                </a:lnTo>
                <a:lnTo>
                  <a:pt x="439" y="341"/>
                </a:lnTo>
                <a:lnTo>
                  <a:pt x="439" y="341"/>
                </a:lnTo>
                <a:lnTo>
                  <a:pt x="433" y="345"/>
                </a:lnTo>
                <a:lnTo>
                  <a:pt x="422" y="350"/>
                </a:lnTo>
                <a:lnTo>
                  <a:pt x="410" y="353"/>
                </a:lnTo>
                <a:lnTo>
                  <a:pt x="402" y="356"/>
                </a:lnTo>
                <a:lnTo>
                  <a:pt x="402" y="356"/>
                </a:lnTo>
                <a:lnTo>
                  <a:pt x="389" y="356"/>
                </a:lnTo>
                <a:lnTo>
                  <a:pt x="369" y="353"/>
                </a:lnTo>
                <a:lnTo>
                  <a:pt x="349" y="353"/>
                </a:lnTo>
                <a:lnTo>
                  <a:pt x="342" y="353"/>
                </a:lnTo>
                <a:lnTo>
                  <a:pt x="339" y="355"/>
                </a:lnTo>
                <a:lnTo>
                  <a:pt x="338" y="356"/>
                </a:lnTo>
                <a:lnTo>
                  <a:pt x="338" y="356"/>
                </a:lnTo>
                <a:lnTo>
                  <a:pt x="334" y="361"/>
                </a:lnTo>
                <a:lnTo>
                  <a:pt x="332" y="366"/>
                </a:lnTo>
                <a:lnTo>
                  <a:pt x="329" y="373"/>
                </a:lnTo>
                <a:lnTo>
                  <a:pt x="325" y="388"/>
                </a:lnTo>
                <a:lnTo>
                  <a:pt x="325" y="388"/>
                </a:lnTo>
                <a:lnTo>
                  <a:pt x="319" y="416"/>
                </a:lnTo>
                <a:lnTo>
                  <a:pt x="318" y="423"/>
                </a:lnTo>
                <a:lnTo>
                  <a:pt x="319" y="426"/>
                </a:lnTo>
                <a:lnTo>
                  <a:pt x="320" y="427"/>
                </a:lnTo>
                <a:lnTo>
                  <a:pt x="320" y="427"/>
                </a:lnTo>
                <a:lnTo>
                  <a:pt x="327" y="431"/>
                </a:lnTo>
                <a:lnTo>
                  <a:pt x="328" y="433"/>
                </a:lnTo>
                <a:lnTo>
                  <a:pt x="330" y="440"/>
                </a:lnTo>
                <a:lnTo>
                  <a:pt x="330" y="440"/>
                </a:lnTo>
                <a:lnTo>
                  <a:pt x="337" y="457"/>
                </a:lnTo>
                <a:lnTo>
                  <a:pt x="338" y="464"/>
                </a:lnTo>
                <a:lnTo>
                  <a:pt x="338" y="472"/>
                </a:lnTo>
                <a:lnTo>
                  <a:pt x="338" y="472"/>
                </a:lnTo>
                <a:lnTo>
                  <a:pt x="319" y="652"/>
                </a:lnTo>
                <a:lnTo>
                  <a:pt x="300" y="825"/>
                </a:lnTo>
                <a:lnTo>
                  <a:pt x="300" y="825"/>
                </a:lnTo>
                <a:lnTo>
                  <a:pt x="295" y="829"/>
                </a:lnTo>
                <a:lnTo>
                  <a:pt x="293" y="832"/>
                </a:lnTo>
                <a:lnTo>
                  <a:pt x="292" y="833"/>
                </a:lnTo>
                <a:lnTo>
                  <a:pt x="293" y="835"/>
                </a:lnTo>
                <a:lnTo>
                  <a:pt x="293" y="835"/>
                </a:lnTo>
                <a:lnTo>
                  <a:pt x="295" y="835"/>
                </a:lnTo>
                <a:lnTo>
                  <a:pt x="297" y="835"/>
                </a:lnTo>
                <a:lnTo>
                  <a:pt x="300" y="834"/>
                </a:lnTo>
                <a:lnTo>
                  <a:pt x="302" y="833"/>
                </a:lnTo>
                <a:lnTo>
                  <a:pt x="303" y="834"/>
                </a:lnTo>
                <a:lnTo>
                  <a:pt x="303" y="840"/>
                </a:lnTo>
                <a:lnTo>
                  <a:pt x="303" y="840"/>
                </a:lnTo>
                <a:lnTo>
                  <a:pt x="304" y="849"/>
                </a:lnTo>
                <a:lnTo>
                  <a:pt x="304" y="857"/>
                </a:lnTo>
                <a:lnTo>
                  <a:pt x="305" y="862"/>
                </a:lnTo>
                <a:lnTo>
                  <a:pt x="305" y="862"/>
                </a:lnTo>
                <a:lnTo>
                  <a:pt x="315" y="848"/>
                </a:lnTo>
                <a:lnTo>
                  <a:pt x="315" y="848"/>
                </a:lnTo>
                <a:lnTo>
                  <a:pt x="317" y="847"/>
                </a:lnTo>
                <a:lnTo>
                  <a:pt x="319" y="847"/>
                </a:lnTo>
                <a:lnTo>
                  <a:pt x="319" y="844"/>
                </a:lnTo>
                <a:lnTo>
                  <a:pt x="320" y="835"/>
                </a:lnTo>
                <a:lnTo>
                  <a:pt x="320" y="835"/>
                </a:lnTo>
                <a:lnTo>
                  <a:pt x="320" y="840"/>
                </a:lnTo>
                <a:lnTo>
                  <a:pt x="320" y="808"/>
                </a:lnTo>
                <a:lnTo>
                  <a:pt x="320" y="808"/>
                </a:lnTo>
                <a:lnTo>
                  <a:pt x="322" y="774"/>
                </a:lnTo>
                <a:lnTo>
                  <a:pt x="325" y="727"/>
                </a:lnTo>
                <a:lnTo>
                  <a:pt x="335" y="613"/>
                </a:lnTo>
                <a:lnTo>
                  <a:pt x="350" y="469"/>
                </a:lnTo>
                <a:lnTo>
                  <a:pt x="360" y="440"/>
                </a:lnTo>
                <a:lnTo>
                  <a:pt x="360" y="440"/>
                </a:lnTo>
                <a:lnTo>
                  <a:pt x="388" y="430"/>
                </a:lnTo>
                <a:lnTo>
                  <a:pt x="388" y="430"/>
                </a:lnTo>
                <a:lnTo>
                  <a:pt x="400" y="423"/>
                </a:lnTo>
                <a:lnTo>
                  <a:pt x="407" y="420"/>
                </a:lnTo>
                <a:lnTo>
                  <a:pt x="407" y="420"/>
                </a:lnTo>
                <a:lnTo>
                  <a:pt x="407" y="420"/>
                </a:lnTo>
                <a:lnTo>
                  <a:pt x="405" y="420"/>
                </a:lnTo>
                <a:lnTo>
                  <a:pt x="407" y="418"/>
                </a:lnTo>
                <a:lnTo>
                  <a:pt x="412" y="415"/>
                </a:lnTo>
                <a:lnTo>
                  <a:pt x="427" y="408"/>
                </a:lnTo>
                <a:lnTo>
                  <a:pt x="427" y="408"/>
                </a:lnTo>
                <a:lnTo>
                  <a:pt x="445" y="398"/>
                </a:lnTo>
                <a:lnTo>
                  <a:pt x="461" y="390"/>
                </a:lnTo>
                <a:lnTo>
                  <a:pt x="474" y="380"/>
                </a:lnTo>
                <a:lnTo>
                  <a:pt x="486" y="371"/>
                </a:lnTo>
                <a:lnTo>
                  <a:pt x="486" y="371"/>
                </a:lnTo>
                <a:lnTo>
                  <a:pt x="570" y="305"/>
                </a:lnTo>
                <a:lnTo>
                  <a:pt x="590" y="285"/>
                </a:lnTo>
                <a:lnTo>
                  <a:pt x="666" y="366"/>
                </a:lnTo>
                <a:lnTo>
                  <a:pt x="696" y="420"/>
                </a:lnTo>
                <a:lnTo>
                  <a:pt x="696" y="420"/>
                </a:lnTo>
                <a:lnTo>
                  <a:pt x="676" y="437"/>
                </a:lnTo>
                <a:lnTo>
                  <a:pt x="630" y="474"/>
                </a:lnTo>
                <a:lnTo>
                  <a:pt x="583" y="516"/>
                </a:lnTo>
                <a:lnTo>
                  <a:pt x="565" y="532"/>
                </a:lnTo>
                <a:lnTo>
                  <a:pt x="559" y="539"/>
                </a:lnTo>
                <a:lnTo>
                  <a:pt x="555" y="543"/>
                </a:lnTo>
                <a:lnTo>
                  <a:pt x="555" y="543"/>
                </a:lnTo>
                <a:lnTo>
                  <a:pt x="549" y="557"/>
                </a:lnTo>
                <a:lnTo>
                  <a:pt x="544" y="567"/>
                </a:lnTo>
                <a:lnTo>
                  <a:pt x="540" y="577"/>
                </a:lnTo>
                <a:lnTo>
                  <a:pt x="533" y="588"/>
                </a:lnTo>
                <a:lnTo>
                  <a:pt x="533" y="588"/>
                </a:lnTo>
                <a:lnTo>
                  <a:pt x="523" y="601"/>
                </a:lnTo>
                <a:lnTo>
                  <a:pt x="510" y="612"/>
                </a:lnTo>
                <a:lnTo>
                  <a:pt x="500" y="623"/>
                </a:lnTo>
                <a:lnTo>
                  <a:pt x="496" y="628"/>
                </a:lnTo>
                <a:lnTo>
                  <a:pt x="494" y="633"/>
                </a:lnTo>
                <a:lnTo>
                  <a:pt x="494" y="633"/>
                </a:lnTo>
                <a:lnTo>
                  <a:pt x="493" y="636"/>
                </a:lnTo>
                <a:lnTo>
                  <a:pt x="491" y="636"/>
                </a:lnTo>
                <a:lnTo>
                  <a:pt x="489" y="634"/>
                </a:lnTo>
                <a:lnTo>
                  <a:pt x="489" y="636"/>
                </a:lnTo>
                <a:lnTo>
                  <a:pt x="489" y="639"/>
                </a:lnTo>
                <a:lnTo>
                  <a:pt x="489" y="662"/>
                </a:lnTo>
                <a:lnTo>
                  <a:pt x="489" y="662"/>
                </a:lnTo>
                <a:lnTo>
                  <a:pt x="489" y="749"/>
                </a:lnTo>
                <a:lnTo>
                  <a:pt x="489" y="810"/>
                </a:lnTo>
                <a:lnTo>
                  <a:pt x="489" y="810"/>
                </a:lnTo>
                <a:lnTo>
                  <a:pt x="490" y="818"/>
                </a:lnTo>
                <a:lnTo>
                  <a:pt x="494" y="824"/>
                </a:lnTo>
                <a:lnTo>
                  <a:pt x="495" y="830"/>
                </a:lnTo>
                <a:lnTo>
                  <a:pt x="495" y="834"/>
                </a:lnTo>
                <a:lnTo>
                  <a:pt x="494" y="838"/>
                </a:lnTo>
                <a:lnTo>
                  <a:pt x="494" y="838"/>
                </a:lnTo>
                <a:lnTo>
                  <a:pt x="490" y="842"/>
                </a:lnTo>
                <a:lnTo>
                  <a:pt x="483" y="848"/>
                </a:lnTo>
                <a:lnTo>
                  <a:pt x="464" y="860"/>
                </a:lnTo>
                <a:lnTo>
                  <a:pt x="443" y="873"/>
                </a:lnTo>
                <a:lnTo>
                  <a:pt x="434" y="876"/>
                </a:lnTo>
                <a:lnTo>
                  <a:pt x="427" y="879"/>
                </a:lnTo>
                <a:lnTo>
                  <a:pt x="427" y="879"/>
                </a:lnTo>
                <a:lnTo>
                  <a:pt x="413" y="883"/>
                </a:lnTo>
                <a:lnTo>
                  <a:pt x="398" y="888"/>
                </a:lnTo>
                <a:lnTo>
                  <a:pt x="392" y="890"/>
                </a:lnTo>
                <a:lnTo>
                  <a:pt x="385" y="893"/>
                </a:lnTo>
                <a:lnTo>
                  <a:pt x="382" y="895"/>
                </a:lnTo>
                <a:lnTo>
                  <a:pt x="380" y="899"/>
                </a:lnTo>
                <a:lnTo>
                  <a:pt x="380" y="899"/>
                </a:lnTo>
                <a:lnTo>
                  <a:pt x="380" y="903"/>
                </a:lnTo>
                <a:lnTo>
                  <a:pt x="382" y="904"/>
                </a:lnTo>
                <a:lnTo>
                  <a:pt x="387" y="908"/>
                </a:lnTo>
                <a:lnTo>
                  <a:pt x="387" y="909"/>
                </a:lnTo>
                <a:lnTo>
                  <a:pt x="385" y="910"/>
                </a:lnTo>
                <a:lnTo>
                  <a:pt x="375" y="914"/>
                </a:lnTo>
                <a:lnTo>
                  <a:pt x="375" y="914"/>
                </a:lnTo>
                <a:lnTo>
                  <a:pt x="309" y="925"/>
                </a:lnTo>
                <a:lnTo>
                  <a:pt x="189" y="943"/>
                </a:lnTo>
                <a:lnTo>
                  <a:pt x="22" y="968"/>
                </a:lnTo>
                <a:lnTo>
                  <a:pt x="22" y="968"/>
                </a:lnTo>
                <a:lnTo>
                  <a:pt x="11" y="966"/>
                </a:lnTo>
                <a:lnTo>
                  <a:pt x="3" y="966"/>
                </a:lnTo>
                <a:lnTo>
                  <a:pt x="1" y="966"/>
                </a:lnTo>
                <a:lnTo>
                  <a:pt x="0" y="968"/>
                </a:lnTo>
                <a:lnTo>
                  <a:pt x="0" y="968"/>
                </a:lnTo>
                <a:lnTo>
                  <a:pt x="0" y="971"/>
                </a:lnTo>
                <a:lnTo>
                  <a:pt x="3" y="975"/>
                </a:lnTo>
                <a:lnTo>
                  <a:pt x="15" y="986"/>
                </a:lnTo>
                <a:lnTo>
                  <a:pt x="28" y="995"/>
                </a:lnTo>
                <a:lnTo>
                  <a:pt x="33" y="999"/>
                </a:lnTo>
                <a:lnTo>
                  <a:pt x="38" y="1000"/>
                </a:lnTo>
                <a:lnTo>
                  <a:pt x="38" y="1000"/>
                </a:lnTo>
                <a:lnTo>
                  <a:pt x="68" y="1003"/>
                </a:lnTo>
                <a:lnTo>
                  <a:pt x="91" y="1003"/>
                </a:lnTo>
                <a:lnTo>
                  <a:pt x="91" y="1003"/>
                </a:lnTo>
                <a:lnTo>
                  <a:pt x="96" y="1006"/>
                </a:lnTo>
                <a:lnTo>
                  <a:pt x="108" y="1013"/>
                </a:lnTo>
                <a:lnTo>
                  <a:pt x="118" y="1016"/>
                </a:lnTo>
                <a:lnTo>
                  <a:pt x="130" y="1019"/>
                </a:lnTo>
                <a:lnTo>
                  <a:pt x="142" y="1021"/>
                </a:lnTo>
                <a:lnTo>
                  <a:pt x="157" y="1023"/>
                </a:lnTo>
                <a:lnTo>
                  <a:pt x="157" y="1023"/>
                </a:lnTo>
                <a:lnTo>
                  <a:pt x="173" y="1021"/>
                </a:lnTo>
                <a:lnTo>
                  <a:pt x="206" y="1015"/>
                </a:lnTo>
                <a:lnTo>
                  <a:pt x="305" y="995"/>
                </a:lnTo>
                <a:lnTo>
                  <a:pt x="440" y="968"/>
                </a:lnTo>
                <a:lnTo>
                  <a:pt x="590" y="935"/>
                </a:lnTo>
                <a:lnTo>
                  <a:pt x="739" y="903"/>
                </a:lnTo>
                <a:lnTo>
                  <a:pt x="867" y="874"/>
                </a:lnTo>
                <a:lnTo>
                  <a:pt x="957" y="852"/>
                </a:lnTo>
                <a:lnTo>
                  <a:pt x="982" y="845"/>
                </a:lnTo>
                <a:lnTo>
                  <a:pt x="991" y="843"/>
                </a:lnTo>
                <a:lnTo>
                  <a:pt x="991" y="843"/>
                </a:lnTo>
                <a:lnTo>
                  <a:pt x="987" y="832"/>
                </a:lnTo>
                <a:lnTo>
                  <a:pt x="986" y="827"/>
                </a:lnTo>
                <a:lnTo>
                  <a:pt x="983" y="825"/>
                </a:lnTo>
                <a:lnTo>
                  <a:pt x="983" y="825"/>
                </a:lnTo>
                <a:lnTo>
                  <a:pt x="971" y="820"/>
                </a:lnTo>
                <a:lnTo>
                  <a:pt x="963" y="815"/>
                </a:lnTo>
                <a:lnTo>
                  <a:pt x="946" y="815"/>
                </a:lnTo>
                <a:lnTo>
                  <a:pt x="946" y="815"/>
                </a:lnTo>
                <a:lnTo>
                  <a:pt x="947" y="812"/>
                </a:lnTo>
                <a:lnTo>
                  <a:pt x="948" y="808"/>
                </a:lnTo>
                <a:lnTo>
                  <a:pt x="948" y="804"/>
                </a:lnTo>
                <a:lnTo>
                  <a:pt x="947" y="800"/>
                </a:lnTo>
                <a:lnTo>
                  <a:pt x="944" y="798"/>
                </a:lnTo>
                <a:lnTo>
                  <a:pt x="938" y="798"/>
                </a:lnTo>
                <a:lnTo>
                  <a:pt x="928" y="800"/>
                </a:lnTo>
                <a:lnTo>
                  <a:pt x="928" y="800"/>
                </a:lnTo>
                <a:lnTo>
                  <a:pt x="910" y="807"/>
                </a:lnTo>
                <a:lnTo>
                  <a:pt x="877" y="814"/>
                </a:lnTo>
                <a:lnTo>
                  <a:pt x="793" y="833"/>
                </a:lnTo>
                <a:lnTo>
                  <a:pt x="716" y="849"/>
                </a:lnTo>
                <a:lnTo>
                  <a:pt x="692" y="854"/>
                </a:lnTo>
                <a:lnTo>
                  <a:pt x="684" y="855"/>
                </a:lnTo>
                <a:lnTo>
                  <a:pt x="684" y="855"/>
                </a:lnTo>
                <a:lnTo>
                  <a:pt x="694" y="847"/>
                </a:lnTo>
                <a:lnTo>
                  <a:pt x="711" y="832"/>
                </a:lnTo>
                <a:lnTo>
                  <a:pt x="725" y="819"/>
                </a:lnTo>
                <a:lnTo>
                  <a:pt x="726" y="815"/>
                </a:lnTo>
                <a:lnTo>
                  <a:pt x="726" y="815"/>
                </a:lnTo>
                <a:lnTo>
                  <a:pt x="724" y="815"/>
                </a:lnTo>
                <a:lnTo>
                  <a:pt x="724" y="815"/>
                </a:lnTo>
                <a:lnTo>
                  <a:pt x="716" y="818"/>
                </a:lnTo>
                <a:lnTo>
                  <a:pt x="709" y="824"/>
                </a:lnTo>
                <a:lnTo>
                  <a:pt x="691" y="837"/>
                </a:lnTo>
                <a:lnTo>
                  <a:pt x="682" y="842"/>
                </a:lnTo>
                <a:lnTo>
                  <a:pt x="676" y="845"/>
                </a:lnTo>
                <a:lnTo>
                  <a:pt x="674" y="847"/>
                </a:lnTo>
                <a:lnTo>
                  <a:pt x="671" y="847"/>
                </a:lnTo>
                <a:lnTo>
                  <a:pt x="670" y="845"/>
                </a:lnTo>
                <a:lnTo>
                  <a:pt x="669" y="843"/>
                </a:lnTo>
                <a:lnTo>
                  <a:pt x="669" y="843"/>
                </a:lnTo>
                <a:lnTo>
                  <a:pt x="669" y="837"/>
                </a:lnTo>
                <a:lnTo>
                  <a:pt x="669" y="832"/>
                </a:lnTo>
                <a:lnTo>
                  <a:pt x="671" y="823"/>
                </a:lnTo>
                <a:lnTo>
                  <a:pt x="672" y="812"/>
                </a:lnTo>
                <a:lnTo>
                  <a:pt x="672" y="804"/>
                </a:lnTo>
                <a:lnTo>
                  <a:pt x="671" y="795"/>
                </a:lnTo>
                <a:lnTo>
                  <a:pt x="671" y="795"/>
                </a:lnTo>
                <a:lnTo>
                  <a:pt x="667" y="777"/>
                </a:lnTo>
                <a:lnTo>
                  <a:pt x="666" y="765"/>
                </a:lnTo>
                <a:lnTo>
                  <a:pt x="666" y="765"/>
                </a:lnTo>
                <a:lnTo>
                  <a:pt x="665" y="757"/>
                </a:lnTo>
                <a:lnTo>
                  <a:pt x="661" y="742"/>
                </a:lnTo>
                <a:lnTo>
                  <a:pt x="649" y="704"/>
                </a:lnTo>
                <a:lnTo>
                  <a:pt x="632" y="652"/>
                </a:lnTo>
                <a:lnTo>
                  <a:pt x="632" y="652"/>
                </a:lnTo>
                <a:lnTo>
                  <a:pt x="722" y="618"/>
                </a:lnTo>
                <a:lnTo>
                  <a:pt x="787" y="593"/>
                </a:lnTo>
                <a:lnTo>
                  <a:pt x="810" y="584"/>
                </a:lnTo>
                <a:lnTo>
                  <a:pt x="822" y="578"/>
                </a:lnTo>
                <a:lnTo>
                  <a:pt x="822" y="578"/>
                </a:lnTo>
                <a:lnTo>
                  <a:pt x="843" y="562"/>
                </a:lnTo>
                <a:lnTo>
                  <a:pt x="855" y="553"/>
                </a:lnTo>
                <a:lnTo>
                  <a:pt x="855" y="553"/>
                </a:lnTo>
                <a:lnTo>
                  <a:pt x="1125" y="680"/>
                </a:lnTo>
                <a:lnTo>
                  <a:pt x="1313" y="770"/>
                </a:lnTo>
                <a:lnTo>
                  <a:pt x="1375" y="800"/>
                </a:lnTo>
                <a:lnTo>
                  <a:pt x="1394" y="810"/>
                </a:lnTo>
                <a:lnTo>
                  <a:pt x="1400" y="815"/>
                </a:lnTo>
                <a:lnTo>
                  <a:pt x="1400" y="815"/>
                </a:lnTo>
                <a:lnTo>
                  <a:pt x="1402" y="819"/>
                </a:lnTo>
                <a:lnTo>
                  <a:pt x="1404" y="820"/>
                </a:lnTo>
                <a:lnTo>
                  <a:pt x="1406" y="822"/>
                </a:lnTo>
                <a:lnTo>
                  <a:pt x="1409" y="822"/>
                </a:lnTo>
                <a:lnTo>
                  <a:pt x="1411" y="820"/>
                </a:lnTo>
                <a:lnTo>
                  <a:pt x="1412" y="820"/>
                </a:lnTo>
                <a:lnTo>
                  <a:pt x="1427" y="828"/>
                </a:lnTo>
                <a:lnTo>
                  <a:pt x="1427" y="828"/>
                </a:lnTo>
                <a:lnTo>
                  <a:pt x="1429" y="828"/>
                </a:lnTo>
                <a:lnTo>
                  <a:pt x="1432" y="827"/>
                </a:lnTo>
                <a:lnTo>
                  <a:pt x="1434" y="825"/>
                </a:lnTo>
                <a:lnTo>
                  <a:pt x="1434" y="824"/>
                </a:lnTo>
                <a:lnTo>
                  <a:pt x="1432" y="823"/>
                </a:lnTo>
                <a:lnTo>
                  <a:pt x="1430" y="820"/>
                </a:lnTo>
                <a:lnTo>
                  <a:pt x="1430" y="820"/>
                </a:lnTo>
                <a:lnTo>
                  <a:pt x="1424" y="815"/>
                </a:lnTo>
                <a:lnTo>
                  <a:pt x="1420" y="812"/>
                </a:lnTo>
                <a:lnTo>
                  <a:pt x="1417" y="808"/>
                </a:lnTo>
                <a:lnTo>
                  <a:pt x="1417" y="808"/>
                </a:lnTo>
                <a:lnTo>
                  <a:pt x="1415" y="802"/>
                </a:lnTo>
                <a:lnTo>
                  <a:pt x="1411" y="797"/>
                </a:lnTo>
                <a:lnTo>
                  <a:pt x="1410" y="795"/>
                </a:lnTo>
                <a:lnTo>
                  <a:pt x="1407" y="795"/>
                </a:lnTo>
                <a:lnTo>
                  <a:pt x="1407" y="795"/>
                </a:lnTo>
                <a:lnTo>
                  <a:pt x="1402" y="795"/>
                </a:lnTo>
                <a:lnTo>
                  <a:pt x="1397" y="795"/>
                </a:lnTo>
                <a:lnTo>
                  <a:pt x="1397" y="795"/>
                </a:lnTo>
                <a:lnTo>
                  <a:pt x="1374" y="785"/>
                </a:lnTo>
                <a:lnTo>
                  <a:pt x="1313" y="757"/>
                </a:lnTo>
                <a:lnTo>
                  <a:pt x="1130" y="668"/>
                </a:lnTo>
                <a:lnTo>
                  <a:pt x="867" y="541"/>
                </a:lnTo>
                <a:lnTo>
                  <a:pt x="867" y="541"/>
                </a:lnTo>
                <a:lnTo>
                  <a:pt x="870" y="534"/>
                </a:lnTo>
                <a:lnTo>
                  <a:pt x="876" y="516"/>
                </a:lnTo>
                <a:lnTo>
                  <a:pt x="880" y="504"/>
                </a:lnTo>
                <a:lnTo>
                  <a:pt x="882" y="492"/>
                </a:lnTo>
                <a:lnTo>
                  <a:pt x="883" y="479"/>
                </a:lnTo>
                <a:lnTo>
                  <a:pt x="883" y="467"/>
                </a:lnTo>
                <a:lnTo>
                  <a:pt x="883" y="467"/>
                </a:lnTo>
                <a:lnTo>
                  <a:pt x="882" y="453"/>
                </a:lnTo>
                <a:lnTo>
                  <a:pt x="878" y="438"/>
                </a:lnTo>
                <a:lnTo>
                  <a:pt x="867" y="406"/>
                </a:lnTo>
                <a:lnTo>
                  <a:pt x="856" y="380"/>
                </a:lnTo>
                <a:lnTo>
                  <a:pt x="852" y="368"/>
                </a:lnTo>
                <a:lnTo>
                  <a:pt x="830" y="260"/>
                </a:lnTo>
                <a:lnTo>
                  <a:pt x="780" y="212"/>
                </a:lnTo>
                <a:lnTo>
                  <a:pt x="790" y="184"/>
                </a:lnTo>
                <a:lnTo>
                  <a:pt x="790" y="184"/>
                </a:lnTo>
                <a:lnTo>
                  <a:pt x="773" y="170"/>
                </a:lnTo>
                <a:lnTo>
                  <a:pt x="758" y="156"/>
                </a:lnTo>
                <a:lnTo>
                  <a:pt x="744" y="141"/>
                </a:lnTo>
                <a:lnTo>
                  <a:pt x="744" y="141"/>
                </a:lnTo>
                <a:lnTo>
                  <a:pt x="730" y="129"/>
                </a:lnTo>
                <a:lnTo>
                  <a:pt x="721" y="121"/>
                </a:lnTo>
                <a:lnTo>
                  <a:pt x="706" y="111"/>
                </a:lnTo>
                <a:lnTo>
                  <a:pt x="706" y="111"/>
                </a:lnTo>
                <a:lnTo>
                  <a:pt x="699" y="106"/>
                </a:lnTo>
                <a:lnTo>
                  <a:pt x="691" y="100"/>
                </a:lnTo>
                <a:lnTo>
                  <a:pt x="686" y="92"/>
                </a:lnTo>
                <a:lnTo>
                  <a:pt x="685" y="89"/>
                </a:lnTo>
                <a:lnTo>
                  <a:pt x="684" y="85"/>
                </a:lnTo>
                <a:lnTo>
                  <a:pt x="684" y="85"/>
                </a:lnTo>
                <a:lnTo>
                  <a:pt x="685" y="76"/>
                </a:lnTo>
                <a:lnTo>
                  <a:pt x="687" y="66"/>
                </a:lnTo>
                <a:lnTo>
                  <a:pt x="687" y="61"/>
                </a:lnTo>
                <a:lnTo>
                  <a:pt x="686" y="55"/>
                </a:lnTo>
                <a:lnTo>
                  <a:pt x="684" y="47"/>
                </a:lnTo>
                <a:lnTo>
                  <a:pt x="679" y="40"/>
                </a:lnTo>
                <a:lnTo>
                  <a:pt x="679" y="40"/>
                </a:lnTo>
                <a:lnTo>
                  <a:pt x="672" y="31"/>
                </a:lnTo>
                <a:lnTo>
                  <a:pt x="665" y="24"/>
                </a:lnTo>
                <a:lnTo>
                  <a:pt x="656" y="18"/>
                </a:lnTo>
                <a:lnTo>
                  <a:pt x="646" y="11"/>
                </a:lnTo>
                <a:lnTo>
                  <a:pt x="635" y="6"/>
                </a:lnTo>
                <a:lnTo>
                  <a:pt x="624" y="3"/>
                </a:lnTo>
                <a:lnTo>
                  <a:pt x="612" y="1"/>
                </a:lnTo>
                <a:lnTo>
                  <a:pt x="600" y="0"/>
                </a:lnTo>
                <a:lnTo>
                  <a:pt x="600" y="0"/>
                </a:lnTo>
                <a:lnTo>
                  <a:pt x="588" y="1"/>
                </a:lnTo>
                <a:lnTo>
                  <a:pt x="575" y="5"/>
                </a:lnTo>
                <a:lnTo>
                  <a:pt x="563" y="9"/>
                </a:lnTo>
                <a:lnTo>
                  <a:pt x="551" y="15"/>
                </a:lnTo>
                <a:lnTo>
                  <a:pt x="541" y="23"/>
                </a:lnTo>
                <a:lnTo>
                  <a:pt x="533" y="31"/>
                </a:lnTo>
                <a:lnTo>
                  <a:pt x="524" y="40"/>
                </a:lnTo>
                <a:lnTo>
                  <a:pt x="518" y="50"/>
                </a:lnTo>
                <a:lnTo>
                  <a:pt x="518" y="50"/>
                </a:lnTo>
                <a:lnTo>
                  <a:pt x="509" y="69"/>
                </a:lnTo>
                <a:lnTo>
                  <a:pt x="503" y="84"/>
                </a:lnTo>
                <a:lnTo>
                  <a:pt x="500" y="96"/>
                </a:lnTo>
                <a:lnTo>
                  <a:pt x="500" y="100"/>
                </a:lnTo>
                <a:lnTo>
                  <a:pt x="501" y="104"/>
                </a:lnTo>
                <a:lnTo>
                  <a:pt x="501" y="104"/>
                </a:lnTo>
                <a:lnTo>
                  <a:pt x="504" y="110"/>
                </a:lnTo>
                <a:lnTo>
                  <a:pt x="509" y="114"/>
                </a:lnTo>
                <a:lnTo>
                  <a:pt x="514" y="117"/>
                </a:lnTo>
                <a:lnTo>
                  <a:pt x="518" y="124"/>
                </a:lnTo>
                <a:lnTo>
                  <a:pt x="518" y="124"/>
                </a:lnTo>
                <a:lnTo>
                  <a:pt x="524" y="131"/>
                </a:lnTo>
                <a:lnTo>
                  <a:pt x="529" y="139"/>
                </a:lnTo>
                <a:lnTo>
                  <a:pt x="535" y="144"/>
                </a:lnTo>
                <a:lnTo>
                  <a:pt x="538" y="149"/>
                </a:lnTo>
                <a:lnTo>
                  <a:pt x="538" y="149"/>
                </a:lnTo>
                <a:lnTo>
                  <a:pt x="540" y="152"/>
                </a:lnTo>
                <a:lnTo>
                  <a:pt x="544" y="157"/>
                </a:lnTo>
                <a:lnTo>
                  <a:pt x="548" y="161"/>
                </a:lnTo>
                <a:lnTo>
                  <a:pt x="550" y="179"/>
                </a:lnTo>
                <a:lnTo>
                  <a:pt x="538" y="1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0A970839-5BAA-49E7-8A76-994D6D967805}"/>
              </a:ext>
            </a:extLst>
          </p:cNvPr>
          <p:cNvSpPr>
            <a:spLocks noEditPoints="1"/>
          </p:cNvSpPr>
          <p:nvPr/>
        </p:nvSpPr>
        <p:spPr bwMode="auto">
          <a:xfrm>
            <a:off x="4183199" y="2893402"/>
            <a:ext cx="1566602" cy="1487037"/>
          </a:xfrm>
          <a:custGeom>
            <a:avLst/>
            <a:gdLst>
              <a:gd name="T0" fmla="*/ 17 w 1142"/>
              <a:gd name="T1" fmla="*/ 40 h 1084"/>
              <a:gd name="T2" fmla="*/ 0 w 1142"/>
              <a:gd name="T3" fmla="*/ 108 h 1084"/>
              <a:gd name="T4" fmla="*/ 32 w 1142"/>
              <a:gd name="T5" fmla="*/ 152 h 1084"/>
              <a:gd name="T6" fmla="*/ 76 w 1142"/>
              <a:gd name="T7" fmla="*/ 222 h 1084"/>
              <a:gd name="T8" fmla="*/ 101 w 1142"/>
              <a:gd name="T9" fmla="*/ 276 h 1084"/>
              <a:gd name="T10" fmla="*/ 146 w 1142"/>
              <a:gd name="T11" fmla="*/ 334 h 1084"/>
              <a:gd name="T12" fmla="*/ 87 w 1142"/>
              <a:gd name="T13" fmla="*/ 415 h 1084"/>
              <a:gd name="T14" fmla="*/ 40 w 1142"/>
              <a:gd name="T15" fmla="*/ 445 h 1084"/>
              <a:gd name="T16" fmla="*/ 4 w 1142"/>
              <a:gd name="T17" fmla="*/ 462 h 1084"/>
              <a:gd name="T18" fmla="*/ 17 w 1142"/>
              <a:gd name="T19" fmla="*/ 501 h 1084"/>
              <a:gd name="T20" fmla="*/ 51 w 1142"/>
              <a:gd name="T21" fmla="*/ 518 h 1084"/>
              <a:gd name="T22" fmla="*/ 187 w 1142"/>
              <a:gd name="T23" fmla="*/ 584 h 1084"/>
              <a:gd name="T24" fmla="*/ 220 w 1142"/>
              <a:gd name="T25" fmla="*/ 672 h 1084"/>
              <a:gd name="T26" fmla="*/ 384 w 1142"/>
              <a:gd name="T27" fmla="*/ 893 h 1084"/>
              <a:gd name="T28" fmla="*/ 371 w 1142"/>
              <a:gd name="T29" fmla="*/ 919 h 1084"/>
              <a:gd name="T30" fmla="*/ 336 w 1142"/>
              <a:gd name="T31" fmla="*/ 988 h 1084"/>
              <a:gd name="T32" fmla="*/ 241 w 1142"/>
              <a:gd name="T33" fmla="*/ 1018 h 1084"/>
              <a:gd name="T34" fmla="*/ 192 w 1142"/>
              <a:gd name="T35" fmla="*/ 1053 h 1084"/>
              <a:gd name="T36" fmla="*/ 217 w 1142"/>
              <a:gd name="T37" fmla="*/ 1079 h 1084"/>
              <a:gd name="T38" fmla="*/ 444 w 1142"/>
              <a:gd name="T39" fmla="*/ 978 h 1084"/>
              <a:gd name="T40" fmla="*/ 616 w 1142"/>
              <a:gd name="T41" fmla="*/ 899 h 1084"/>
              <a:gd name="T42" fmla="*/ 618 w 1142"/>
              <a:gd name="T43" fmla="*/ 945 h 1084"/>
              <a:gd name="T44" fmla="*/ 518 w 1142"/>
              <a:gd name="T45" fmla="*/ 1010 h 1084"/>
              <a:gd name="T46" fmla="*/ 429 w 1142"/>
              <a:gd name="T47" fmla="*/ 1038 h 1084"/>
              <a:gd name="T48" fmla="*/ 464 w 1142"/>
              <a:gd name="T49" fmla="*/ 1059 h 1084"/>
              <a:gd name="T50" fmla="*/ 866 w 1142"/>
              <a:gd name="T51" fmla="*/ 859 h 1084"/>
              <a:gd name="T52" fmla="*/ 896 w 1142"/>
              <a:gd name="T53" fmla="*/ 815 h 1084"/>
              <a:gd name="T54" fmla="*/ 737 w 1142"/>
              <a:gd name="T55" fmla="*/ 808 h 1084"/>
              <a:gd name="T56" fmla="*/ 600 w 1142"/>
              <a:gd name="T57" fmla="*/ 692 h 1084"/>
              <a:gd name="T58" fmla="*/ 472 w 1142"/>
              <a:gd name="T59" fmla="*/ 598 h 1084"/>
              <a:gd name="T60" fmla="*/ 530 w 1142"/>
              <a:gd name="T61" fmla="*/ 513 h 1084"/>
              <a:gd name="T62" fmla="*/ 1106 w 1142"/>
              <a:gd name="T63" fmla="*/ 768 h 1084"/>
              <a:gd name="T64" fmla="*/ 1126 w 1142"/>
              <a:gd name="T65" fmla="*/ 759 h 1084"/>
              <a:gd name="T66" fmla="*/ 1138 w 1142"/>
              <a:gd name="T67" fmla="*/ 755 h 1084"/>
              <a:gd name="T68" fmla="*/ 1119 w 1142"/>
              <a:gd name="T69" fmla="*/ 741 h 1084"/>
              <a:gd name="T70" fmla="*/ 1087 w 1142"/>
              <a:gd name="T71" fmla="*/ 731 h 1084"/>
              <a:gd name="T72" fmla="*/ 538 w 1142"/>
              <a:gd name="T73" fmla="*/ 450 h 1084"/>
              <a:gd name="T74" fmla="*/ 452 w 1142"/>
              <a:gd name="T75" fmla="*/ 331 h 1084"/>
              <a:gd name="T76" fmla="*/ 397 w 1142"/>
              <a:gd name="T77" fmla="*/ 244 h 1084"/>
              <a:gd name="T78" fmla="*/ 346 w 1142"/>
              <a:gd name="T79" fmla="*/ 161 h 1084"/>
              <a:gd name="T80" fmla="*/ 309 w 1142"/>
              <a:gd name="T81" fmla="*/ 121 h 1084"/>
              <a:gd name="T82" fmla="*/ 210 w 1142"/>
              <a:gd name="T83" fmla="*/ 101 h 1084"/>
              <a:gd name="T84" fmla="*/ 175 w 1142"/>
              <a:gd name="T85" fmla="*/ 35 h 1084"/>
              <a:gd name="T86" fmla="*/ 126 w 1142"/>
              <a:gd name="T87" fmla="*/ 3 h 1084"/>
              <a:gd name="T88" fmla="*/ 215 w 1142"/>
              <a:gd name="T89" fmla="*/ 358 h 1084"/>
              <a:gd name="T90" fmla="*/ 259 w 1142"/>
              <a:gd name="T91" fmla="*/ 403 h 1084"/>
              <a:gd name="T92" fmla="*/ 278 w 1142"/>
              <a:gd name="T93" fmla="*/ 447 h 1084"/>
              <a:gd name="T94" fmla="*/ 277 w 1142"/>
              <a:gd name="T95" fmla="*/ 496 h 1084"/>
              <a:gd name="T96" fmla="*/ 128 w 1142"/>
              <a:gd name="T97" fmla="*/ 465 h 1084"/>
              <a:gd name="T98" fmla="*/ 170 w 1142"/>
              <a:gd name="T99" fmla="*/ 415 h 1084"/>
              <a:gd name="T100" fmla="*/ 215 w 1142"/>
              <a:gd name="T101" fmla="*/ 363 h 1084"/>
              <a:gd name="T102" fmla="*/ 460 w 1142"/>
              <a:gd name="T103" fmla="*/ 718 h 1084"/>
              <a:gd name="T104" fmla="*/ 588 w 1142"/>
              <a:gd name="T105" fmla="*/ 832 h 1084"/>
              <a:gd name="T106" fmla="*/ 499 w 1142"/>
              <a:gd name="T107" fmla="*/ 879 h 1084"/>
              <a:gd name="T108" fmla="*/ 432 w 1142"/>
              <a:gd name="T109" fmla="*/ 783 h 1084"/>
              <a:gd name="T110" fmla="*/ 361 w 1142"/>
              <a:gd name="T111" fmla="*/ 67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2" h="1084">
                <a:moveTo>
                  <a:pt x="98" y="5"/>
                </a:moveTo>
                <a:lnTo>
                  <a:pt x="98" y="5"/>
                </a:lnTo>
                <a:lnTo>
                  <a:pt x="74" y="13"/>
                </a:lnTo>
                <a:lnTo>
                  <a:pt x="60" y="16"/>
                </a:lnTo>
                <a:lnTo>
                  <a:pt x="47" y="21"/>
                </a:lnTo>
                <a:lnTo>
                  <a:pt x="35" y="26"/>
                </a:lnTo>
                <a:lnTo>
                  <a:pt x="25" y="33"/>
                </a:lnTo>
                <a:lnTo>
                  <a:pt x="17" y="40"/>
                </a:lnTo>
                <a:lnTo>
                  <a:pt x="14" y="45"/>
                </a:lnTo>
                <a:lnTo>
                  <a:pt x="12" y="50"/>
                </a:lnTo>
                <a:lnTo>
                  <a:pt x="12" y="50"/>
                </a:lnTo>
                <a:lnTo>
                  <a:pt x="6" y="69"/>
                </a:lnTo>
                <a:lnTo>
                  <a:pt x="1" y="86"/>
                </a:lnTo>
                <a:lnTo>
                  <a:pt x="0" y="94"/>
                </a:lnTo>
                <a:lnTo>
                  <a:pt x="0" y="101"/>
                </a:lnTo>
                <a:lnTo>
                  <a:pt x="0" y="108"/>
                </a:lnTo>
                <a:lnTo>
                  <a:pt x="2" y="114"/>
                </a:lnTo>
                <a:lnTo>
                  <a:pt x="2" y="114"/>
                </a:lnTo>
                <a:lnTo>
                  <a:pt x="7" y="124"/>
                </a:lnTo>
                <a:lnTo>
                  <a:pt x="14" y="134"/>
                </a:lnTo>
                <a:lnTo>
                  <a:pt x="20" y="141"/>
                </a:lnTo>
                <a:lnTo>
                  <a:pt x="27" y="149"/>
                </a:lnTo>
                <a:lnTo>
                  <a:pt x="27" y="149"/>
                </a:lnTo>
                <a:lnTo>
                  <a:pt x="32" y="152"/>
                </a:lnTo>
                <a:lnTo>
                  <a:pt x="37" y="157"/>
                </a:lnTo>
                <a:lnTo>
                  <a:pt x="41" y="162"/>
                </a:lnTo>
                <a:lnTo>
                  <a:pt x="46" y="172"/>
                </a:lnTo>
                <a:lnTo>
                  <a:pt x="46" y="172"/>
                </a:lnTo>
                <a:lnTo>
                  <a:pt x="55" y="187"/>
                </a:lnTo>
                <a:lnTo>
                  <a:pt x="64" y="204"/>
                </a:lnTo>
                <a:lnTo>
                  <a:pt x="76" y="222"/>
                </a:lnTo>
                <a:lnTo>
                  <a:pt x="76" y="222"/>
                </a:lnTo>
                <a:lnTo>
                  <a:pt x="76" y="236"/>
                </a:lnTo>
                <a:lnTo>
                  <a:pt x="77" y="247"/>
                </a:lnTo>
                <a:lnTo>
                  <a:pt x="79" y="252"/>
                </a:lnTo>
                <a:lnTo>
                  <a:pt x="81" y="257"/>
                </a:lnTo>
                <a:lnTo>
                  <a:pt x="81" y="257"/>
                </a:lnTo>
                <a:lnTo>
                  <a:pt x="86" y="264"/>
                </a:lnTo>
                <a:lnTo>
                  <a:pt x="101" y="276"/>
                </a:lnTo>
                <a:lnTo>
                  <a:pt x="101" y="276"/>
                </a:lnTo>
                <a:lnTo>
                  <a:pt x="112" y="287"/>
                </a:lnTo>
                <a:lnTo>
                  <a:pt x="118" y="292"/>
                </a:lnTo>
                <a:lnTo>
                  <a:pt x="122" y="295"/>
                </a:lnTo>
                <a:lnTo>
                  <a:pt x="126" y="299"/>
                </a:lnTo>
                <a:lnTo>
                  <a:pt x="126" y="299"/>
                </a:lnTo>
                <a:lnTo>
                  <a:pt x="132" y="309"/>
                </a:lnTo>
                <a:lnTo>
                  <a:pt x="140" y="321"/>
                </a:lnTo>
                <a:lnTo>
                  <a:pt x="146" y="334"/>
                </a:lnTo>
                <a:lnTo>
                  <a:pt x="146" y="337"/>
                </a:lnTo>
                <a:lnTo>
                  <a:pt x="146" y="341"/>
                </a:lnTo>
                <a:lnTo>
                  <a:pt x="146" y="341"/>
                </a:lnTo>
                <a:lnTo>
                  <a:pt x="133" y="355"/>
                </a:lnTo>
                <a:lnTo>
                  <a:pt x="115" y="380"/>
                </a:lnTo>
                <a:lnTo>
                  <a:pt x="88" y="415"/>
                </a:lnTo>
                <a:lnTo>
                  <a:pt x="88" y="415"/>
                </a:lnTo>
                <a:lnTo>
                  <a:pt x="87" y="415"/>
                </a:lnTo>
                <a:lnTo>
                  <a:pt x="84" y="413"/>
                </a:lnTo>
                <a:lnTo>
                  <a:pt x="80" y="415"/>
                </a:lnTo>
                <a:lnTo>
                  <a:pt x="75" y="417"/>
                </a:lnTo>
                <a:lnTo>
                  <a:pt x="69" y="421"/>
                </a:lnTo>
                <a:lnTo>
                  <a:pt x="61" y="427"/>
                </a:lnTo>
                <a:lnTo>
                  <a:pt x="61" y="427"/>
                </a:lnTo>
                <a:lnTo>
                  <a:pt x="47" y="438"/>
                </a:lnTo>
                <a:lnTo>
                  <a:pt x="40" y="445"/>
                </a:lnTo>
                <a:lnTo>
                  <a:pt x="34" y="448"/>
                </a:lnTo>
                <a:lnTo>
                  <a:pt x="30" y="452"/>
                </a:lnTo>
                <a:lnTo>
                  <a:pt x="30" y="452"/>
                </a:lnTo>
                <a:lnTo>
                  <a:pt x="26" y="453"/>
                </a:lnTo>
                <a:lnTo>
                  <a:pt x="21" y="455"/>
                </a:lnTo>
                <a:lnTo>
                  <a:pt x="11" y="457"/>
                </a:lnTo>
                <a:lnTo>
                  <a:pt x="7" y="460"/>
                </a:lnTo>
                <a:lnTo>
                  <a:pt x="4" y="462"/>
                </a:lnTo>
                <a:lnTo>
                  <a:pt x="1" y="467"/>
                </a:lnTo>
                <a:lnTo>
                  <a:pt x="2" y="475"/>
                </a:lnTo>
                <a:lnTo>
                  <a:pt x="2" y="475"/>
                </a:lnTo>
                <a:lnTo>
                  <a:pt x="4" y="485"/>
                </a:lnTo>
                <a:lnTo>
                  <a:pt x="6" y="488"/>
                </a:lnTo>
                <a:lnTo>
                  <a:pt x="9" y="492"/>
                </a:lnTo>
                <a:lnTo>
                  <a:pt x="17" y="501"/>
                </a:lnTo>
                <a:lnTo>
                  <a:pt x="17" y="501"/>
                </a:lnTo>
                <a:lnTo>
                  <a:pt x="22" y="508"/>
                </a:lnTo>
                <a:lnTo>
                  <a:pt x="26" y="512"/>
                </a:lnTo>
                <a:lnTo>
                  <a:pt x="31" y="516"/>
                </a:lnTo>
                <a:lnTo>
                  <a:pt x="35" y="518"/>
                </a:lnTo>
                <a:lnTo>
                  <a:pt x="39" y="518"/>
                </a:lnTo>
                <a:lnTo>
                  <a:pt x="42" y="520"/>
                </a:lnTo>
                <a:lnTo>
                  <a:pt x="51" y="518"/>
                </a:lnTo>
                <a:lnTo>
                  <a:pt x="51" y="518"/>
                </a:lnTo>
                <a:lnTo>
                  <a:pt x="56" y="518"/>
                </a:lnTo>
                <a:lnTo>
                  <a:pt x="61" y="516"/>
                </a:lnTo>
                <a:lnTo>
                  <a:pt x="70" y="511"/>
                </a:lnTo>
                <a:lnTo>
                  <a:pt x="79" y="503"/>
                </a:lnTo>
                <a:lnTo>
                  <a:pt x="197" y="559"/>
                </a:lnTo>
                <a:lnTo>
                  <a:pt x="197" y="559"/>
                </a:lnTo>
                <a:lnTo>
                  <a:pt x="193" y="566"/>
                </a:lnTo>
                <a:lnTo>
                  <a:pt x="187" y="584"/>
                </a:lnTo>
                <a:lnTo>
                  <a:pt x="183" y="594"/>
                </a:lnTo>
                <a:lnTo>
                  <a:pt x="182" y="607"/>
                </a:lnTo>
                <a:lnTo>
                  <a:pt x="182" y="618"/>
                </a:lnTo>
                <a:lnTo>
                  <a:pt x="183" y="623"/>
                </a:lnTo>
                <a:lnTo>
                  <a:pt x="186" y="628"/>
                </a:lnTo>
                <a:lnTo>
                  <a:pt x="186" y="628"/>
                </a:lnTo>
                <a:lnTo>
                  <a:pt x="196" y="643"/>
                </a:lnTo>
                <a:lnTo>
                  <a:pt x="220" y="672"/>
                </a:lnTo>
                <a:lnTo>
                  <a:pt x="283" y="752"/>
                </a:lnTo>
                <a:lnTo>
                  <a:pt x="346" y="830"/>
                </a:lnTo>
                <a:lnTo>
                  <a:pt x="367" y="857"/>
                </a:lnTo>
                <a:lnTo>
                  <a:pt x="376" y="869"/>
                </a:lnTo>
                <a:lnTo>
                  <a:pt x="376" y="869"/>
                </a:lnTo>
                <a:lnTo>
                  <a:pt x="378" y="877"/>
                </a:lnTo>
                <a:lnTo>
                  <a:pt x="382" y="885"/>
                </a:lnTo>
                <a:lnTo>
                  <a:pt x="384" y="893"/>
                </a:lnTo>
                <a:lnTo>
                  <a:pt x="384" y="897"/>
                </a:lnTo>
                <a:lnTo>
                  <a:pt x="383" y="899"/>
                </a:lnTo>
                <a:lnTo>
                  <a:pt x="383" y="899"/>
                </a:lnTo>
                <a:lnTo>
                  <a:pt x="378" y="902"/>
                </a:lnTo>
                <a:lnTo>
                  <a:pt x="376" y="903"/>
                </a:lnTo>
                <a:lnTo>
                  <a:pt x="374" y="905"/>
                </a:lnTo>
                <a:lnTo>
                  <a:pt x="373" y="908"/>
                </a:lnTo>
                <a:lnTo>
                  <a:pt x="371" y="919"/>
                </a:lnTo>
                <a:lnTo>
                  <a:pt x="371" y="919"/>
                </a:lnTo>
                <a:lnTo>
                  <a:pt x="369" y="927"/>
                </a:lnTo>
                <a:lnTo>
                  <a:pt x="371" y="933"/>
                </a:lnTo>
                <a:lnTo>
                  <a:pt x="373" y="945"/>
                </a:lnTo>
                <a:lnTo>
                  <a:pt x="376" y="953"/>
                </a:lnTo>
                <a:lnTo>
                  <a:pt x="378" y="955"/>
                </a:lnTo>
                <a:lnTo>
                  <a:pt x="378" y="955"/>
                </a:lnTo>
                <a:lnTo>
                  <a:pt x="336" y="988"/>
                </a:lnTo>
                <a:lnTo>
                  <a:pt x="307" y="1010"/>
                </a:lnTo>
                <a:lnTo>
                  <a:pt x="296" y="1016"/>
                </a:lnTo>
                <a:lnTo>
                  <a:pt x="291" y="1020"/>
                </a:lnTo>
                <a:lnTo>
                  <a:pt x="291" y="1020"/>
                </a:lnTo>
                <a:lnTo>
                  <a:pt x="281" y="1019"/>
                </a:lnTo>
                <a:lnTo>
                  <a:pt x="262" y="1018"/>
                </a:lnTo>
                <a:lnTo>
                  <a:pt x="251" y="1018"/>
                </a:lnTo>
                <a:lnTo>
                  <a:pt x="241" y="1018"/>
                </a:lnTo>
                <a:lnTo>
                  <a:pt x="232" y="1019"/>
                </a:lnTo>
                <a:lnTo>
                  <a:pt x="225" y="1023"/>
                </a:lnTo>
                <a:lnTo>
                  <a:pt x="225" y="1023"/>
                </a:lnTo>
                <a:lnTo>
                  <a:pt x="211" y="1030"/>
                </a:lnTo>
                <a:lnTo>
                  <a:pt x="203" y="1036"/>
                </a:lnTo>
                <a:lnTo>
                  <a:pt x="197" y="1041"/>
                </a:lnTo>
                <a:lnTo>
                  <a:pt x="193" y="1049"/>
                </a:lnTo>
                <a:lnTo>
                  <a:pt x="192" y="1053"/>
                </a:lnTo>
                <a:lnTo>
                  <a:pt x="192" y="1056"/>
                </a:lnTo>
                <a:lnTo>
                  <a:pt x="193" y="1060"/>
                </a:lnTo>
                <a:lnTo>
                  <a:pt x="196" y="1064"/>
                </a:lnTo>
                <a:lnTo>
                  <a:pt x="200" y="1068"/>
                </a:lnTo>
                <a:lnTo>
                  <a:pt x="205" y="1071"/>
                </a:lnTo>
                <a:lnTo>
                  <a:pt x="205" y="1071"/>
                </a:lnTo>
                <a:lnTo>
                  <a:pt x="211" y="1075"/>
                </a:lnTo>
                <a:lnTo>
                  <a:pt x="217" y="1079"/>
                </a:lnTo>
                <a:lnTo>
                  <a:pt x="228" y="1083"/>
                </a:lnTo>
                <a:lnTo>
                  <a:pt x="241" y="1084"/>
                </a:lnTo>
                <a:lnTo>
                  <a:pt x="253" y="1083"/>
                </a:lnTo>
                <a:lnTo>
                  <a:pt x="264" y="1081"/>
                </a:lnTo>
                <a:lnTo>
                  <a:pt x="273" y="1079"/>
                </a:lnTo>
                <a:lnTo>
                  <a:pt x="286" y="1074"/>
                </a:lnTo>
                <a:lnTo>
                  <a:pt x="286" y="1074"/>
                </a:lnTo>
                <a:lnTo>
                  <a:pt x="444" y="978"/>
                </a:lnTo>
                <a:lnTo>
                  <a:pt x="595" y="884"/>
                </a:lnTo>
                <a:lnTo>
                  <a:pt x="595" y="884"/>
                </a:lnTo>
                <a:lnTo>
                  <a:pt x="608" y="888"/>
                </a:lnTo>
                <a:lnTo>
                  <a:pt x="616" y="890"/>
                </a:lnTo>
                <a:lnTo>
                  <a:pt x="619" y="893"/>
                </a:lnTo>
                <a:lnTo>
                  <a:pt x="620" y="894"/>
                </a:lnTo>
                <a:lnTo>
                  <a:pt x="620" y="894"/>
                </a:lnTo>
                <a:lnTo>
                  <a:pt x="616" y="899"/>
                </a:lnTo>
                <a:lnTo>
                  <a:pt x="613" y="908"/>
                </a:lnTo>
                <a:lnTo>
                  <a:pt x="610" y="919"/>
                </a:lnTo>
                <a:lnTo>
                  <a:pt x="609" y="925"/>
                </a:lnTo>
                <a:lnTo>
                  <a:pt x="610" y="930"/>
                </a:lnTo>
                <a:lnTo>
                  <a:pt x="610" y="930"/>
                </a:lnTo>
                <a:lnTo>
                  <a:pt x="611" y="935"/>
                </a:lnTo>
                <a:lnTo>
                  <a:pt x="613" y="939"/>
                </a:lnTo>
                <a:lnTo>
                  <a:pt x="618" y="945"/>
                </a:lnTo>
                <a:lnTo>
                  <a:pt x="619" y="947"/>
                </a:lnTo>
                <a:lnTo>
                  <a:pt x="619" y="949"/>
                </a:lnTo>
                <a:lnTo>
                  <a:pt x="618" y="950"/>
                </a:lnTo>
                <a:lnTo>
                  <a:pt x="615" y="953"/>
                </a:lnTo>
                <a:lnTo>
                  <a:pt x="615" y="953"/>
                </a:lnTo>
                <a:lnTo>
                  <a:pt x="563" y="984"/>
                </a:lnTo>
                <a:lnTo>
                  <a:pt x="518" y="1010"/>
                </a:lnTo>
                <a:lnTo>
                  <a:pt x="518" y="1010"/>
                </a:lnTo>
                <a:lnTo>
                  <a:pt x="504" y="1011"/>
                </a:lnTo>
                <a:lnTo>
                  <a:pt x="473" y="1016"/>
                </a:lnTo>
                <a:lnTo>
                  <a:pt x="457" y="1021"/>
                </a:lnTo>
                <a:lnTo>
                  <a:pt x="442" y="1025"/>
                </a:lnTo>
                <a:lnTo>
                  <a:pt x="437" y="1028"/>
                </a:lnTo>
                <a:lnTo>
                  <a:pt x="433" y="1031"/>
                </a:lnTo>
                <a:lnTo>
                  <a:pt x="430" y="1034"/>
                </a:lnTo>
                <a:lnTo>
                  <a:pt x="429" y="1038"/>
                </a:lnTo>
                <a:lnTo>
                  <a:pt x="429" y="1038"/>
                </a:lnTo>
                <a:lnTo>
                  <a:pt x="430" y="1043"/>
                </a:lnTo>
                <a:lnTo>
                  <a:pt x="433" y="1048"/>
                </a:lnTo>
                <a:lnTo>
                  <a:pt x="437" y="1051"/>
                </a:lnTo>
                <a:lnTo>
                  <a:pt x="440" y="1055"/>
                </a:lnTo>
                <a:lnTo>
                  <a:pt x="445" y="1056"/>
                </a:lnTo>
                <a:lnTo>
                  <a:pt x="450" y="1058"/>
                </a:lnTo>
                <a:lnTo>
                  <a:pt x="464" y="1059"/>
                </a:lnTo>
                <a:lnTo>
                  <a:pt x="464" y="1059"/>
                </a:lnTo>
                <a:lnTo>
                  <a:pt x="473" y="1056"/>
                </a:lnTo>
                <a:lnTo>
                  <a:pt x="490" y="1049"/>
                </a:lnTo>
                <a:lnTo>
                  <a:pt x="547" y="1023"/>
                </a:lnTo>
                <a:lnTo>
                  <a:pt x="623" y="984"/>
                </a:lnTo>
                <a:lnTo>
                  <a:pt x="709" y="942"/>
                </a:lnTo>
                <a:lnTo>
                  <a:pt x="794" y="898"/>
                </a:lnTo>
                <a:lnTo>
                  <a:pt x="866" y="859"/>
                </a:lnTo>
                <a:lnTo>
                  <a:pt x="916" y="832"/>
                </a:lnTo>
                <a:lnTo>
                  <a:pt x="930" y="823"/>
                </a:lnTo>
                <a:lnTo>
                  <a:pt x="933" y="819"/>
                </a:lnTo>
                <a:lnTo>
                  <a:pt x="933" y="819"/>
                </a:lnTo>
                <a:lnTo>
                  <a:pt x="926" y="817"/>
                </a:lnTo>
                <a:lnTo>
                  <a:pt x="916" y="815"/>
                </a:lnTo>
                <a:lnTo>
                  <a:pt x="905" y="814"/>
                </a:lnTo>
                <a:lnTo>
                  <a:pt x="896" y="815"/>
                </a:lnTo>
                <a:lnTo>
                  <a:pt x="896" y="815"/>
                </a:lnTo>
                <a:lnTo>
                  <a:pt x="854" y="829"/>
                </a:lnTo>
                <a:lnTo>
                  <a:pt x="817" y="842"/>
                </a:lnTo>
                <a:lnTo>
                  <a:pt x="775" y="849"/>
                </a:lnTo>
                <a:lnTo>
                  <a:pt x="775" y="849"/>
                </a:lnTo>
                <a:lnTo>
                  <a:pt x="749" y="819"/>
                </a:lnTo>
                <a:lnTo>
                  <a:pt x="749" y="819"/>
                </a:lnTo>
                <a:lnTo>
                  <a:pt x="737" y="808"/>
                </a:lnTo>
                <a:lnTo>
                  <a:pt x="729" y="800"/>
                </a:lnTo>
                <a:lnTo>
                  <a:pt x="719" y="790"/>
                </a:lnTo>
                <a:lnTo>
                  <a:pt x="704" y="775"/>
                </a:lnTo>
                <a:lnTo>
                  <a:pt x="704" y="775"/>
                </a:lnTo>
                <a:lnTo>
                  <a:pt x="693" y="764"/>
                </a:lnTo>
                <a:lnTo>
                  <a:pt x="679" y="753"/>
                </a:lnTo>
                <a:lnTo>
                  <a:pt x="646" y="727"/>
                </a:lnTo>
                <a:lnTo>
                  <a:pt x="600" y="692"/>
                </a:lnTo>
                <a:lnTo>
                  <a:pt x="600" y="692"/>
                </a:lnTo>
                <a:lnTo>
                  <a:pt x="583" y="681"/>
                </a:lnTo>
                <a:lnTo>
                  <a:pt x="556" y="666"/>
                </a:lnTo>
                <a:lnTo>
                  <a:pt x="529" y="649"/>
                </a:lnTo>
                <a:lnTo>
                  <a:pt x="518" y="643"/>
                </a:lnTo>
                <a:lnTo>
                  <a:pt x="512" y="637"/>
                </a:lnTo>
                <a:lnTo>
                  <a:pt x="472" y="598"/>
                </a:lnTo>
                <a:lnTo>
                  <a:pt x="472" y="598"/>
                </a:lnTo>
                <a:lnTo>
                  <a:pt x="479" y="591"/>
                </a:lnTo>
                <a:lnTo>
                  <a:pt x="488" y="582"/>
                </a:lnTo>
                <a:lnTo>
                  <a:pt x="499" y="568"/>
                </a:lnTo>
                <a:lnTo>
                  <a:pt x="499" y="568"/>
                </a:lnTo>
                <a:lnTo>
                  <a:pt x="510" y="549"/>
                </a:lnTo>
                <a:lnTo>
                  <a:pt x="520" y="532"/>
                </a:lnTo>
                <a:lnTo>
                  <a:pt x="530" y="513"/>
                </a:lnTo>
                <a:lnTo>
                  <a:pt x="530" y="513"/>
                </a:lnTo>
                <a:lnTo>
                  <a:pt x="809" y="629"/>
                </a:lnTo>
                <a:lnTo>
                  <a:pt x="1002" y="711"/>
                </a:lnTo>
                <a:lnTo>
                  <a:pt x="1094" y="748"/>
                </a:lnTo>
                <a:lnTo>
                  <a:pt x="1094" y="748"/>
                </a:lnTo>
                <a:lnTo>
                  <a:pt x="1097" y="751"/>
                </a:lnTo>
                <a:lnTo>
                  <a:pt x="1099" y="753"/>
                </a:lnTo>
                <a:lnTo>
                  <a:pt x="1103" y="760"/>
                </a:lnTo>
                <a:lnTo>
                  <a:pt x="1106" y="768"/>
                </a:lnTo>
                <a:lnTo>
                  <a:pt x="1108" y="769"/>
                </a:lnTo>
                <a:lnTo>
                  <a:pt x="1112" y="770"/>
                </a:lnTo>
                <a:lnTo>
                  <a:pt x="1112" y="770"/>
                </a:lnTo>
                <a:lnTo>
                  <a:pt x="1114" y="769"/>
                </a:lnTo>
                <a:lnTo>
                  <a:pt x="1117" y="768"/>
                </a:lnTo>
                <a:lnTo>
                  <a:pt x="1121" y="764"/>
                </a:lnTo>
                <a:lnTo>
                  <a:pt x="1123" y="760"/>
                </a:lnTo>
                <a:lnTo>
                  <a:pt x="1126" y="759"/>
                </a:lnTo>
                <a:lnTo>
                  <a:pt x="1128" y="760"/>
                </a:lnTo>
                <a:lnTo>
                  <a:pt x="1128" y="760"/>
                </a:lnTo>
                <a:lnTo>
                  <a:pt x="1134" y="763"/>
                </a:lnTo>
                <a:lnTo>
                  <a:pt x="1139" y="764"/>
                </a:lnTo>
                <a:lnTo>
                  <a:pt x="1142" y="763"/>
                </a:lnTo>
                <a:lnTo>
                  <a:pt x="1141" y="760"/>
                </a:lnTo>
                <a:lnTo>
                  <a:pt x="1141" y="760"/>
                </a:lnTo>
                <a:lnTo>
                  <a:pt x="1138" y="755"/>
                </a:lnTo>
                <a:lnTo>
                  <a:pt x="1133" y="751"/>
                </a:lnTo>
                <a:lnTo>
                  <a:pt x="1133" y="751"/>
                </a:lnTo>
                <a:lnTo>
                  <a:pt x="1129" y="748"/>
                </a:lnTo>
                <a:lnTo>
                  <a:pt x="1123" y="746"/>
                </a:lnTo>
                <a:lnTo>
                  <a:pt x="1119" y="743"/>
                </a:lnTo>
                <a:lnTo>
                  <a:pt x="1119" y="742"/>
                </a:lnTo>
                <a:lnTo>
                  <a:pt x="1119" y="741"/>
                </a:lnTo>
                <a:lnTo>
                  <a:pt x="1119" y="741"/>
                </a:lnTo>
                <a:lnTo>
                  <a:pt x="1119" y="737"/>
                </a:lnTo>
                <a:lnTo>
                  <a:pt x="1119" y="731"/>
                </a:lnTo>
                <a:lnTo>
                  <a:pt x="1119" y="728"/>
                </a:lnTo>
                <a:lnTo>
                  <a:pt x="1118" y="727"/>
                </a:lnTo>
                <a:lnTo>
                  <a:pt x="1116" y="726"/>
                </a:lnTo>
                <a:lnTo>
                  <a:pt x="1112" y="726"/>
                </a:lnTo>
                <a:lnTo>
                  <a:pt x="1112" y="726"/>
                </a:lnTo>
                <a:lnTo>
                  <a:pt x="1087" y="731"/>
                </a:lnTo>
                <a:lnTo>
                  <a:pt x="540" y="498"/>
                </a:lnTo>
                <a:lnTo>
                  <a:pt x="540" y="498"/>
                </a:lnTo>
                <a:lnTo>
                  <a:pt x="543" y="496"/>
                </a:lnTo>
                <a:lnTo>
                  <a:pt x="545" y="491"/>
                </a:lnTo>
                <a:lnTo>
                  <a:pt x="547" y="485"/>
                </a:lnTo>
                <a:lnTo>
                  <a:pt x="547" y="476"/>
                </a:lnTo>
                <a:lnTo>
                  <a:pt x="544" y="465"/>
                </a:lnTo>
                <a:lnTo>
                  <a:pt x="538" y="450"/>
                </a:lnTo>
                <a:lnTo>
                  <a:pt x="528" y="432"/>
                </a:lnTo>
                <a:lnTo>
                  <a:pt x="528" y="432"/>
                </a:lnTo>
                <a:lnTo>
                  <a:pt x="517" y="413"/>
                </a:lnTo>
                <a:lnTo>
                  <a:pt x="504" y="397"/>
                </a:lnTo>
                <a:lnTo>
                  <a:pt x="483" y="370"/>
                </a:lnTo>
                <a:lnTo>
                  <a:pt x="465" y="348"/>
                </a:lnTo>
                <a:lnTo>
                  <a:pt x="452" y="331"/>
                </a:lnTo>
                <a:lnTo>
                  <a:pt x="452" y="331"/>
                </a:lnTo>
                <a:lnTo>
                  <a:pt x="445" y="320"/>
                </a:lnTo>
                <a:lnTo>
                  <a:pt x="443" y="314"/>
                </a:lnTo>
                <a:lnTo>
                  <a:pt x="439" y="305"/>
                </a:lnTo>
                <a:lnTo>
                  <a:pt x="429" y="286"/>
                </a:lnTo>
                <a:lnTo>
                  <a:pt x="429" y="286"/>
                </a:lnTo>
                <a:lnTo>
                  <a:pt x="422" y="275"/>
                </a:lnTo>
                <a:lnTo>
                  <a:pt x="413" y="262"/>
                </a:lnTo>
                <a:lnTo>
                  <a:pt x="397" y="244"/>
                </a:lnTo>
                <a:lnTo>
                  <a:pt x="383" y="227"/>
                </a:lnTo>
                <a:lnTo>
                  <a:pt x="378" y="220"/>
                </a:lnTo>
                <a:lnTo>
                  <a:pt x="376" y="215"/>
                </a:lnTo>
                <a:lnTo>
                  <a:pt x="376" y="215"/>
                </a:lnTo>
                <a:lnTo>
                  <a:pt x="362" y="191"/>
                </a:lnTo>
                <a:lnTo>
                  <a:pt x="353" y="176"/>
                </a:lnTo>
                <a:lnTo>
                  <a:pt x="346" y="161"/>
                </a:lnTo>
                <a:lnTo>
                  <a:pt x="346" y="161"/>
                </a:lnTo>
                <a:lnTo>
                  <a:pt x="339" y="146"/>
                </a:lnTo>
                <a:lnTo>
                  <a:pt x="336" y="136"/>
                </a:lnTo>
                <a:lnTo>
                  <a:pt x="333" y="132"/>
                </a:lnTo>
                <a:lnTo>
                  <a:pt x="329" y="130"/>
                </a:lnTo>
                <a:lnTo>
                  <a:pt x="324" y="126"/>
                </a:lnTo>
                <a:lnTo>
                  <a:pt x="318" y="124"/>
                </a:lnTo>
                <a:lnTo>
                  <a:pt x="318" y="124"/>
                </a:lnTo>
                <a:lnTo>
                  <a:pt x="309" y="121"/>
                </a:lnTo>
                <a:lnTo>
                  <a:pt x="298" y="119"/>
                </a:lnTo>
                <a:lnTo>
                  <a:pt x="271" y="116"/>
                </a:lnTo>
                <a:lnTo>
                  <a:pt x="237" y="114"/>
                </a:lnTo>
                <a:lnTo>
                  <a:pt x="237" y="114"/>
                </a:lnTo>
                <a:lnTo>
                  <a:pt x="226" y="110"/>
                </a:lnTo>
                <a:lnTo>
                  <a:pt x="216" y="106"/>
                </a:lnTo>
                <a:lnTo>
                  <a:pt x="212" y="104"/>
                </a:lnTo>
                <a:lnTo>
                  <a:pt x="210" y="101"/>
                </a:lnTo>
                <a:lnTo>
                  <a:pt x="210" y="101"/>
                </a:lnTo>
                <a:lnTo>
                  <a:pt x="195" y="80"/>
                </a:lnTo>
                <a:lnTo>
                  <a:pt x="187" y="68"/>
                </a:lnTo>
                <a:lnTo>
                  <a:pt x="182" y="59"/>
                </a:lnTo>
                <a:lnTo>
                  <a:pt x="182" y="59"/>
                </a:lnTo>
                <a:lnTo>
                  <a:pt x="180" y="48"/>
                </a:lnTo>
                <a:lnTo>
                  <a:pt x="177" y="40"/>
                </a:lnTo>
                <a:lnTo>
                  <a:pt x="175" y="35"/>
                </a:lnTo>
                <a:lnTo>
                  <a:pt x="175" y="35"/>
                </a:lnTo>
                <a:lnTo>
                  <a:pt x="172" y="31"/>
                </a:lnTo>
                <a:lnTo>
                  <a:pt x="167" y="26"/>
                </a:lnTo>
                <a:lnTo>
                  <a:pt x="152" y="16"/>
                </a:lnTo>
                <a:lnTo>
                  <a:pt x="136" y="8"/>
                </a:lnTo>
                <a:lnTo>
                  <a:pt x="130" y="4"/>
                </a:lnTo>
                <a:lnTo>
                  <a:pt x="126" y="3"/>
                </a:lnTo>
                <a:lnTo>
                  <a:pt x="126" y="3"/>
                </a:lnTo>
                <a:lnTo>
                  <a:pt x="123" y="1"/>
                </a:lnTo>
                <a:lnTo>
                  <a:pt x="122" y="1"/>
                </a:lnTo>
                <a:lnTo>
                  <a:pt x="121" y="0"/>
                </a:lnTo>
                <a:lnTo>
                  <a:pt x="115" y="0"/>
                </a:lnTo>
                <a:lnTo>
                  <a:pt x="98" y="5"/>
                </a:lnTo>
                <a:lnTo>
                  <a:pt x="98" y="5"/>
                </a:lnTo>
                <a:close/>
                <a:moveTo>
                  <a:pt x="215" y="358"/>
                </a:moveTo>
                <a:lnTo>
                  <a:pt x="215" y="358"/>
                </a:lnTo>
                <a:lnTo>
                  <a:pt x="216" y="358"/>
                </a:lnTo>
                <a:lnTo>
                  <a:pt x="217" y="360"/>
                </a:lnTo>
                <a:lnTo>
                  <a:pt x="225" y="368"/>
                </a:lnTo>
                <a:lnTo>
                  <a:pt x="233" y="378"/>
                </a:lnTo>
                <a:lnTo>
                  <a:pt x="244" y="387"/>
                </a:lnTo>
                <a:lnTo>
                  <a:pt x="244" y="387"/>
                </a:lnTo>
                <a:lnTo>
                  <a:pt x="253" y="396"/>
                </a:lnTo>
                <a:lnTo>
                  <a:pt x="259" y="403"/>
                </a:lnTo>
                <a:lnTo>
                  <a:pt x="264" y="411"/>
                </a:lnTo>
                <a:lnTo>
                  <a:pt x="267" y="417"/>
                </a:lnTo>
                <a:lnTo>
                  <a:pt x="267" y="417"/>
                </a:lnTo>
                <a:lnTo>
                  <a:pt x="268" y="422"/>
                </a:lnTo>
                <a:lnTo>
                  <a:pt x="272" y="428"/>
                </a:lnTo>
                <a:lnTo>
                  <a:pt x="276" y="436"/>
                </a:lnTo>
                <a:lnTo>
                  <a:pt x="278" y="447"/>
                </a:lnTo>
                <a:lnTo>
                  <a:pt x="278" y="447"/>
                </a:lnTo>
                <a:lnTo>
                  <a:pt x="283" y="468"/>
                </a:lnTo>
                <a:lnTo>
                  <a:pt x="286" y="477"/>
                </a:lnTo>
                <a:lnTo>
                  <a:pt x="288" y="485"/>
                </a:lnTo>
                <a:lnTo>
                  <a:pt x="288" y="485"/>
                </a:lnTo>
                <a:lnTo>
                  <a:pt x="289" y="487"/>
                </a:lnTo>
                <a:lnTo>
                  <a:pt x="287" y="491"/>
                </a:lnTo>
                <a:lnTo>
                  <a:pt x="283" y="493"/>
                </a:lnTo>
                <a:lnTo>
                  <a:pt x="277" y="496"/>
                </a:lnTo>
                <a:lnTo>
                  <a:pt x="266" y="502"/>
                </a:lnTo>
                <a:lnTo>
                  <a:pt x="254" y="508"/>
                </a:lnTo>
                <a:lnTo>
                  <a:pt x="254" y="508"/>
                </a:lnTo>
                <a:lnTo>
                  <a:pt x="207" y="543"/>
                </a:lnTo>
                <a:lnTo>
                  <a:pt x="96" y="490"/>
                </a:lnTo>
                <a:lnTo>
                  <a:pt x="96" y="490"/>
                </a:lnTo>
                <a:lnTo>
                  <a:pt x="128" y="465"/>
                </a:lnTo>
                <a:lnTo>
                  <a:pt x="128" y="465"/>
                </a:lnTo>
                <a:lnTo>
                  <a:pt x="133" y="460"/>
                </a:lnTo>
                <a:lnTo>
                  <a:pt x="138" y="453"/>
                </a:lnTo>
                <a:lnTo>
                  <a:pt x="148" y="440"/>
                </a:lnTo>
                <a:lnTo>
                  <a:pt x="148" y="440"/>
                </a:lnTo>
                <a:lnTo>
                  <a:pt x="155" y="428"/>
                </a:lnTo>
                <a:lnTo>
                  <a:pt x="162" y="420"/>
                </a:lnTo>
                <a:lnTo>
                  <a:pt x="162" y="420"/>
                </a:lnTo>
                <a:lnTo>
                  <a:pt x="170" y="415"/>
                </a:lnTo>
                <a:lnTo>
                  <a:pt x="178" y="408"/>
                </a:lnTo>
                <a:lnTo>
                  <a:pt x="200" y="395"/>
                </a:lnTo>
                <a:lnTo>
                  <a:pt x="200" y="395"/>
                </a:lnTo>
                <a:lnTo>
                  <a:pt x="205" y="391"/>
                </a:lnTo>
                <a:lnTo>
                  <a:pt x="208" y="386"/>
                </a:lnTo>
                <a:lnTo>
                  <a:pt x="211" y="380"/>
                </a:lnTo>
                <a:lnTo>
                  <a:pt x="213" y="375"/>
                </a:lnTo>
                <a:lnTo>
                  <a:pt x="215" y="363"/>
                </a:lnTo>
                <a:lnTo>
                  <a:pt x="215" y="358"/>
                </a:lnTo>
                <a:lnTo>
                  <a:pt x="215" y="358"/>
                </a:lnTo>
                <a:close/>
                <a:moveTo>
                  <a:pt x="358" y="627"/>
                </a:moveTo>
                <a:lnTo>
                  <a:pt x="358" y="627"/>
                </a:lnTo>
                <a:lnTo>
                  <a:pt x="394" y="662"/>
                </a:lnTo>
                <a:lnTo>
                  <a:pt x="394" y="662"/>
                </a:lnTo>
                <a:lnTo>
                  <a:pt x="427" y="691"/>
                </a:lnTo>
                <a:lnTo>
                  <a:pt x="460" y="718"/>
                </a:lnTo>
                <a:lnTo>
                  <a:pt x="502" y="751"/>
                </a:lnTo>
                <a:lnTo>
                  <a:pt x="502" y="751"/>
                </a:lnTo>
                <a:lnTo>
                  <a:pt x="522" y="767"/>
                </a:lnTo>
                <a:lnTo>
                  <a:pt x="538" y="780"/>
                </a:lnTo>
                <a:lnTo>
                  <a:pt x="563" y="804"/>
                </a:lnTo>
                <a:lnTo>
                  <a:pt x="588" y="829"/>
                </a:lnTo>
                <a:lnTo>
                  <a:pt x="588" y="829"/>
                </a:lnTo>
                <a:lnTo>
                  <a:pt x="588" y="832"/>
                </a:lnTo>
                <a:lnTo>
                  <a:pt x="586" y="834"/>
                </a:lnTo>
                <a:lnTo>
                  <a:pt x="579" y="842"/>
                </a:lnTo>
                <a:lnTo>
                  <a:pt x="565" y="849"/>
                </a:lnTo>
                <a:lnTo>
                  <a:pt x="549" y="858"/>
                </a:lnTo>
                <a:lnTo>
                  <a:pt x="518" y="873"/>
                </a:lnTo>
                <a:lnTo>
                  <a:pt x="502" y="879"/>
                </a:lnTo>
                <a:lnTo>
                  <a:pt x="502" y="879"/>
                </a:lnTo>
                <a:lnTo>
                  <a:pt x="499" y="879"/>
                </a:lnTo>
                <a:lnTo>
                  <a:pt x="498" y="878"/>
                </a:lnTo>
                <a:lnTo>
                  <a:pt x="493" y="874"/>
                </a:lnTo>
                <a:lnTo>
                  <a:pt x="489" y="868"/>
                </a:lnTo>
                <a:lnTo>
                  <a:pt x="487" y="862"/>
                </a:lnTo>
                <a:lnTo>
                  <a:pt x="487" y="862"/>
                </a:lnTo>
                <a:lnTo>
                  <a:pt x="480" y="850"/>
                </a:lnTo>
                <a:lnTo>
                  <a:pt x="467" y="832"/>
                </a:lnTo>
                <a:lnTo>
                  <a:pt x="432" y="783"/>
                </a:lnTo>
                <a:lnTo>
                  <a:pt x="432" y="783"/>
                </a:lnTo>
                <a:lnTo>
                  <a:pt x="415" y="758"/>
                </a:lnTo>
                <a:lnTo>
                  <a:pt x="402" y="734"/>
                </a:lnTo>
                <a:lnTo>
                  <a:pt x="388" y="712"/>
                </a:lnTo>
                <a:lnTo>
                  <a:pt x="376" y="692"/>
                </a:lnTo>
                <a:lnTo>
                  <a:pt x="376" y="692"/>
                </a:lnTo>
                <a:lnTo>
                  <a:pt x="368" y="682"/>
                </a:lnTo>
                <a:lnTo>
                  <a:pt x="361" y="673"/>
                </a:lnTo>
                <a:lnTo>
                  <a:pt x="344" y="659"/>
                </a:lnTo>
                <a:lnTo>
                  <a:pt x="333" y="651"/>
                </a:lnTo>
                <a:lnTo>
                  <a:pt x="328" y="647"/>
                </a:lnTo>
                <a:lnTo>
                  <a:pt x="358" y="6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C674D943-5C44-4FA4-BB1B-62FC5AF7E9E9}"/>
              </a:ext>
            </a:extLst>
          </p:cNvPr>
          <p:cNvSpPr>
            <a:spLocks noEditPoints="1"/>
          </p:cNvSpPr>
          <p:nvPr/>
        </p:nvSpPr>
        <p:spPr bwMode="auto">
          <a:xfrm>
            <a:off x="6012999" y="3267879"/>
            <a:ext cx="1637164" cy="1025250"/>
          </a:xfrm>
          <a:custGeom>
            <a:avLst/>
            <a:gdLst>
              <a:gd name="T0" fmla="*/ 749 w 1822"/>
              <a:gd name="T1" fmla="*/ 187 h 1141"/>
              <a:gd name="T2" fmla="*/ 677 w 1822"/>
              <a:gd name="T3" fmla="*/ 300 h 1141"/>
              <a:gd name="T4" fmla="*/ 578 w 1822"/>
              <a:gd name="T5" fmla="*/ 445 h 1141"/>
              <a:gd name="T6" fmla="*/ 593 w 1822"/>
              <a:gd name="T7" fmla="*/ 511 h 1141"/>
              <a:gd name="T8" fmla="*/ 33 w 1822"/>
              <a:gd name="T9" fmla="*/ 904 h 1141"/>
              <a:gd name="T10" fmla="*/ 8 w 1822"/>
              <a:gd name="T11" fmla="*/ 917 h 1141"/>
              <a:gd name="T12" fmla="*/ 29 w 1822"/>
              <a:gd name="T13" fmla="*/ 928 h 1141"/>
              <a:gd name="T14" fmla="*/ 141 w 1822"/>
              <a:gd name="T15" fmla="*/ 869 h 1141"/>
              <a:gd name="T16" fmla="*/ 695 w 1822"/>
              <a:gd name="T17" fmla="*/ 658 h 1141"/>
              <a:gd name="T18" fmla="*/ 748 w 1822"/>
              <a:gd name="T19" fmla="*/ 629 h 1141"/>
              <a:gd name="T20" fmla="*/ 746 w 1822"/>
              <a:gd name="T21" fmla="*/ 588 h 1141"/>
              <a:gd name="T22" fmla="*/ 726 w 1822"/>
              <a:gd name="T23" fmla="*/ 567 h 1141"/>
              <a:gd name="T24" fmla="*/ 692 w 1822"/>
              <a:gd name="T25" fmla="*/ 527 h 1141"/>
              <a:gd name="T26" fmla="*/ 650 w 1822"/>
              <a:gd name="T27" fmla="*/ 457 h 1141"/>
              <a:gd name="T28" fmla="*/ 738 w 1822"/>
              <a:gd name="T29" fmla="*/ 334 h 1141"/>
              <a:gd name="T30" fmla="*/ 754 w 1822"/>
              <a:gd name="T31" fmla="*/ 528 h 1141"/>
              <a:gd name="T32" fmla="*/ 818 w 1822"/>
              <a:gd name="T33" fmla="*/ 649 h 1141"/>
              <a:gd name="T34" fmla="*/ 950 w 1822"/>
              <a:gd name="T35" fmla="*/ 709 h 1141"/>
              <a:gd name="T36" fmla="*/ 1031 w 1822"/>
              <a:gd name="T37" fmla="*/ 837 h 1141"/>
              <a:gd name="T38" fmla="*/ 985 w 1822"/>
              <a:gd name="T39" fmla="*/ 869 h 1141"/>
              <a:gd name="T40" fmla="*/ 1011 w 1822"/>
              <a:gd name="T41" fmla="*/ 879 h 1141"/>
              <a:gd name="T42" fmla="*/ 1014 w 1822"/>
              <a:gd name="T43" fmla="*/ 917 h 1141"/>
              <a:gd name="T44" fmla="*/ 1020 w 1822"/>
              <a:gd name="T45" fmla="*/ 944 h 1141"/>
              <a:gd name="T46" fmla="*/ 955 w 1822"/>
              <a:gd name="T47" fmla="*/ 964 h 1141"/>
              <a:gd name="T48" fmla="*/ 789 w 1822"/>
              <a:gd name="T49" fmla="*/ 980 h 1141"/>
              <a:gd name="T50" fmla="*/ 1324 w 1822"/>
              <a:gd name="T51" fmla="*/ 1089 h 1141"/>
              <a:gd name="T52" fmla="*/ 1618 w 1822"/>
              <a:gd name="T53" fmla="*/ 1115 h 1141"/>
              <a:gd name="T54" fmla="*/ 1767 w 1822"/>
              <a:gd name="T55" fmla="*/ 1131 h 1141"/>
              <a:gd name="T56" fmla="*/ 1821 w 1822"/>
              <a:gd name="T57" fmla="*/ 1076 h 1141"/>
              <a:gd name="T58" fmla="*/ 1759 w 1822"/>
              <a:gd name="T59" fmla="*/ 1090 h 1141"/>
              <a:gd name="T60" fmla="*/ 1650 w 1822"/>
              <a:gd name="T61" fmla="*/ 1049 h 1141"/>
              <a:gd name="T62" fmla="*/ 1609 w 1822"/>
              <a:gd name="T63" fmla="*/ 1054 h 1141"/>
              <a:gd name="T64" fmla="*/ 1462 w 1822"/>
              <a:gd name="T65" fmla="*/ 1013 h 1141"/>
              <a:gd name="T66" fmla="*/ 1424 w 1822"/>
              <a:gd name="T67" fmla="*/ 991 h 1141"/>
              <a:gd name="T68" fmla="*/ 1345 w 1822"/>
              <a:gd name="T69" fmla="*/ 933 h 1141"/>
              <a:gd name="T70" fmla="*/ 1243 w 1822"/>
              <a:gd name="T71" fmla="*/ 751 h 1141"/>
              <a:gd name="T72" fmla="*/ 1017 w 1822"/>
              <a:gd name="T73" fmla="*/ 428 h 1141"/>
              <a:gd name="T74" fmla="*/ 984 w 1822"/>
              <a:gd name="T75" fmla="*/ 351 h 1141"/>
              <a:gd name="T76" fmla="*/ 1052 w 1822"/>
              <a:gd name="T77" fmla="*/ 386 h 1141"/>
              <a:gd name="T78" fmla="*/ 1120 w 1822"/>
              <a:gd name="T79" fmla="*/ 458 h 1141"/>
              <a:gd name="T80" fmla="*/ 1150 w 1822"/>
              <a:gd name="T81" fmla="*/ 483 h 1141"/>
              <a:gd name="T82" fmla="*/ 1196 w 1822"/>
              <a:gd name="T83" fmla="*/ 531 h 1141"/>
              <a:gd name="T84" fmla="*/ 1238 w 1822"/>
              <a:gd name="T85" fmla="*/ 573 h 1141"/>
              <a:gd name="T86" fmla="*/ 1365 w 1822"/>
              <a:gd name="T87" fmla="*/ 827 h 1141"/>
              <a:gd name="T88" fmla="*/ 1380 w 1822"/>
              <a:gd name="T89" fmla="*/ 815 h 1141"/>
              <a:gd name="T90" fmla="*/ 1370 w 1822"/>
              <a:gd name="T91" fmla="*/ 794 h 1141"/>
              <a:gd name="T92" fmla="*/ 1236 w 1822"/>
              <a:gd name="T93" fmla="*/ 450 h 1141"/>
              <a:gd name="T94" fmla="*/ 1176 w 1822"/>
              <a:gd name="T95" fmla="*/ 400 h 1141"/>
              <a:gd name="T96" fmla="*/ 1067 w 1822"/>
              <a:gd name="T97" fmla="*/ 257 h 1141"/>
              <a:gd name="T98" fmla="*/ 999 w 1822"/>
              <a:gd name="T99" fmla="*/ 165 h 1141"/>
              <a:gd name="T100" fmla="*/ 967 w 1822"/>
              <a:gd name="T101" fmla="*/ 120 h 1141"/>
              <a:gd name="T102" fmla="*/ 960 w 1822"/>
              <a:gd name="T103" fmla="*/ 45 h 1141"/>
              <a:gd name="T104" fmla="*/ 887 w 1822"/>
              <a:gd name="T105" fmla="*/ 0 h 1141"/>
              <a:gd name="T106" fmla="*/ 783 w 1822"/>
              <a:gd name="T107" fmla="*/ 25 h 1141"/>
              <a:gd name="T108" fmla="*/ 766 w 1822"/>
              <a:gd name="T109" fmla="*/ 104 h 1141"/>
              <a:gd name="T110" fmla="*/ 1184 w 1822"/>
              <a:gd name="T111" fmla="*/ 810 h 1141"/>
              <a:gd name="T112" fmla="*/ 1221 w 1822"/>
              <a:gd name="T113" fmla="*/ 912 h 1141"/>
              <a:gd name="T114" fmla="*/ 1197 w 1822"/>
              <a:gd name="T115" fmla="*/ 948 h 1141"/>
              <a:gd name="T116" fmla="*/ 1141 w 1822"/>
              <a:gd name="T117" fmla="*/ 918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22" h="1141">
                <a:moveTo>
                  <a:pt x="766" y="104"/>
                </a:moveTo>
                <a:lnTo>
                  <a:pt x="739" y="144"/>
                </a:lnTo>
                <a:lnTo>
                  <a:pt x="739" y="144"/>
                </a:lnTo>
                <a:lnTo>
                  <a:pt x="741" y="149"/>
                </a:lnTo>
                <a:lnTo>
                  <a:pt x="744" y="155"/>
                </a:lnTo>
                <a:lnTo>
                  <a:pt x="746" y="164"/>
                </a:lnTo>
                <a:lnTo>
                  <a:pt x="746" y="164"/>
                </a:lnTo>
                <a:lnTo>
                  <a:pt x="749" y="180"/>
                </a:lnTo>
                <a:lnTo>
                  <a:pt x="749" y="187"/>
                </a:lnTo>
                <a:lnTo>
                  <a:pt x="749" y="187"/>
                </a:lnTo>
                <a:lnTo>
                  <a:pt x="728" y="220"/>
                </a:lnTo>
                <a:lnTo>
                  <a:pt x="712" y="244"/>
                </a:lnTo>
                <a:lnTo>
                  <a:pt x="699" y="260"/>
                </a:lnTo>
                <a:lnTo>
                  <a:pt x="699" y="260"/>
                </a:lnTo>
                <a:lnTo>
                  <a:pt x="695" y="264"/>
                </a:lnTo>
                <a:lnTo>
                  <a:pt x="693" y="269"/>
                </a:lnTo>
                <a:lnTo>
                  <a:pt x="685" y="282"/>
                </a:lnTo>
                <a:lnTo>
                  <a:pt x="677" y="300"/>
                </a:lnTo>
                <a:lnTo>
                  <a:pt x="662" y="321"/>
                </a:lnTo>
                <a:lnTo>
                  <a:pt x="662" y="321"/>
                </a:lnTo>
                <a:lnTo>
                  <a:pt x="640" y="350"/>
                </a:lnTo>
                <a:lnTo>
                  <a:pt x="613" y="385"/>
                </a:lnTo>
                <a:lnTo>
                  <a:pt x="600" y="402"/>
                </a:lnTo>
                <a:lnTo>
                  <a:pt x="589" y="418"/>
                </a:lnTo>
                <a:lnTo>
                  <a:pt x="582" y="433"/>
                </a:lnTo>
                <a:lnTo>
                  <a:pt x="579" y="440"/>
                </a:lnTo>
                <a:lnTo>
                  <a:pt x="578" y="445"/>
                </a:lnTo>
                <a:lnTo>
                  <a:pt x="578" y="445"/>
                </a:lnTo>
                <a:lnTo>
                  <a:pt x="577" y="453"/>
                </a:lnTo>
                <a:lnTo>
                  <a:pt x="575" y="457"/>
                </a:lnTo>
                <a:lnTo>
                  <a:pt x="573" y="462"/>
                </a:lnTo>
                <a:lnTo>
                  <a:pt x="572" y="465"/>
                </a:lnTo>
                <a:lnTo>
                  <a:pt x="573" y="467"/>
                </a:lnTo>
                <a:lnTo>
                  <a:pt x="578" y="482"/>
                </a:lnTo>
                <a:lnTo>
                  <a:pt x="578" y="482"/>
                </a:lnTo>
                <a:lnTo>
                  <a:pt x="593" y="511"/>
                </a:lnTo>
                <a:lnTo>
                  <a:pt x="612" y="550"/>
                </a:lnTo>
                <a:lnTo>
                  <a:pt x="643" y="606"/>
                </a:lnTo>
                <a:lnTo>
                  <a:pt x="643" y="606"/>
                </a:lnTo>
                <a:lnTo>
                  <a:pt x="649" y="619"/>
                </a:lnTo>
                <a:lnTo>
                  <a:pt x="649" y="623"/>
                </a:lnTo>
                <a:lnTo>
                  <a:pt x="648" y="624"/>
                </a:lnTo>
                <a:lnTo>
                  <a:pt x="648" y="624"/>
                </a:lnTo>
                <a:lnTo>
                  <a:pt x="33" y="904"/>
                </a:lnTo>
                <a:lnTo>
                  <a:pt x="33" y="904"/>
                </a:lnTo>
                <a:lnTo>
                  <a:pt x="20" y="900"/>
                </a:lnTo>
                <a:lnTo>
                  <a:pt x="14" y="899"/>
                </a:lnTo>
                <a:lnTo>
                  <a:pt x="11" y="899"/>
                </a:lnTo>
                <a:lnTo>
                  <a:pt x="13" y="902"/>
                </a:lnTo>
                <a:lnTo>
                  <a:pt x="13" y="902"/>
                </a:lnTo>
                <a:lnTo>
                  <a:pt x="16" y="909"/>
                </a:lnTo>
                <a:lnTo>
                  <a:pt x="18" y="912"/>
                </a:lnTo>
                <a:lnTo>
                  <a:pt x="18" y="912"/>
                </a:lnTo>
                <a:lnTo>
                  <a:pt x="8" y="917"/>
                </a:lnTo>
                <a:lnTo>
                  <a:pt x="1" y="922"/>
                </a:lnTo>
                <a:lnTo>
                  <a:pt x="0" y="923"/>
                </a:lnTo>
                <a:lnTo>
                  <a:pt x="0" y="924"/>
                </a:lnTo>
                <a:lnTo>
                  <a:pt x="0" y="924"/>
                </a:lnTo>
                <a:lnTo>
                  <a:pt x="5" y="924"/>
                </a:lnTo>
                <a:lnTo>
                  <a:pt x="14" y="924"/>
                </a:lnTo>
                <a:lnTo>
                  <a:pt x="25" y="924"/>
                </a:lnTo>
                <a:lnTo>
                  <a:pt x="25" y="924"/>
                </a:lnTo>
                <a:lnTo>
                  <a:pt x="29" y="928"/>
                </a:lnTo>
                <a:lnTo>
                  <a:pt x="31" y="930"/>
                </a:lnTo>
                <a:lnTo>
                  <a:pt x="33" y="930"/>
                </a:lnTo>
                <a:lnTo>
                  <a:pt x="35" y="929"/>
                </a:lnTo>
                <a:lnTo>
                  <a:pt x="35" y="929"/>
                </a:lnTo>
                <a:lnTo>
                  <a:pt x="40" y="918"/>
                </a:lnTo>
                <a:lnTo>
                  <a:pt x="43" y="913"/>
                </a:lnTo>
                <a:lnTo>
                  <a:pt x="45" y="912"/>
                </a:lnTo>
                <a:lnTo>
                  <a:pt x="45" y="912"/>
                </a:lnTo>
                <a:lnTo>
                  <a:pt x="141" y="869"/>
                </a:lnTo>
                <a:lnTo>
                  <a:pt x="351" y="777"/>
                </a:lnTo>
                <a:lnTo>
                  <a:pt x="655" y="642"/>
                </a:lnTo>
                <a:lnTo>
                  <a:pt x="655" y="642"/>
                </a:lnTo>
                <a:lnTo>
                  <a:pt x="663" y="644"/>
                </a:lnTo>
                <a:lnTo>
                  <a:pt x="684" y="649"/>
                </a:lnTo>
                <a:lnTo>
                  <a:pt x="684" y="649"/>
                </a:lnTo>
                <a:lnTo>
                  <a:pt x="690" y="652"/>
                </a:lnTo>
                <a:lnTo>
                  <a:pt x="693" y="653"/>
                </a:lnTo>
                <a:lnTo>
                  <a:pt x="695" y="658"/>
                </a:lnTo>
                <a:lnTo>
                  <a:pt x="698" y="659"/>
                </a:lnTo>
                <a:lnTo>
                  <a:pt x="702" y="659"/>
                </a:lnTo>
                <a:lnTo>
                  <a:pt x="707" y="658"/>
                </a:lnTo>
                <a:lnTo>
                  <a:pt x="716" y="654"/>
                </a:lnTo>
                <a:lnTo>
                  <a:pt x="716" y="654"/>
                </a:lnTo>
                <a:lnTo>
                  <a:pt x="728" y="649"/>
                </a:lnTo>
                <a:lnTo>
                  <a:pt x="735" y="643"/>
                </a:lnTo>
                <a:lnTo>
                  <a:pt x="743" y="637"/>
                </a:lnTo>
                <a:lnTo>
                  <a:pt x="748" y="629"/>
                </a:lnTo>
                <a:lnTo>
                  <a:pt x="751" y="622"/>
                </a:lnTo>
                <a:lnTo>
                  <a:pt x="753" y="616"/>
                </a:lnTo>
                <a:lnTo>
                  <a:pt x="753" y="609"/>
                </a:lnTo>
                <a:lnTo>
                  <a:pt x="751" y="606"/>
                </a:lnTo>
                <a:lnTo>
                  <a:pt x="751" y="606"/>
                </a:lnTo>
                <a:lnTo>
                  <a:pt x="749" y="601"/>
                </a:lnTo>
                <a:lnTo>
                  <a:pt x="748" y="598"/>
                </a:lnTo>
                <a:lnTo>
                  <a:pt x="748" y="596"/>
                </a:lnTo>
                <a:lnTo>
                  <a:pt x="746" y="588"/>
                </a:lnTo>
                <a:lnTo>
                  <a:pt x="746" y="588"/>
                </a:lnTo>
                <a:lnTo>
                  <a:pt x="745" y="583"/>
                </a:lnTo>
                <a:lnTo>
                  <a:pt x="745" y="579"/>
                </a:lnTo>
                <a:lnTo>
                  <a:pt x="746" y="574"/>
                </a:lnTo>
                <a:lnTo>
                  <a:pt x="745" y="572"/>
                </a:lnTo>
                <a:lnTo>
                  <a:pt x="744" y="571"/>
                </a:lnTo>
                <a:lnTo>
                  <a:pt x="734" y="568"/>
                </a:lnTo>
                <a:lnTo>
                  <a:pt x="734" y="568"/>
                </a:lnTo>
                <a:lnTo>
                  <a:pt x="726" y="567"/>
                </a:lnTo>
                <a:lnTo>
                  <a:pt x="721" y="567"/>
                </a:lnTo>
                <a:lnTo>
                  <a:pt x="715" y="568"/>
                </a:lnTo>
                <a:lnTo>
                  <a:pt x="714" y="568"/>
                </a:lnTo>
                <a:lnTo>
                  <a:pt x="712" y="567"/>
                </a:lnTo>
                <a:lnTo>
                  <a:pt x="707" y="561"/>
                </a:lnTo>
                <a:lnTo>
                  <a:pt x="707" y="561"/>
                </a:lnTo>
                <a:lnTo>
                  <a:pt x="700" y="550"/>
                </a:lnTo>
                <a:lnTo>
                  <a:pt x="695" y="537"/>
                </a:lnTo>
                <a:lnTo>
                  <a:pt x="692" y="527"/>
                </a:lnTo>
                <a:lnTo>
                  <a:pt x="687" y="518"/>
                </a:lnTo>
                <a:lnTo>
                  <a:pt x="687" y="518"/>
                </a:lnTo>
                <a:lnTo>
                  <a:pt x="677" y="507"/>
                </a:lnTo>
                <a:lnTo>
                  <a:pt x="669" y="497"/>
                </a:lnTo>
                <a:lnTo>
                  <a:pt x="662" y="487"/>
                </a:lnTo>
                <a:lnTo>
                  <a:pt x="655" y="477"/>
                </a:lnTo>
                <a:lnTo>
                  <a:pt x="652" y="466"/>
                </a:lnTo>
                <a:lnTo>
                  <a:pt x="650" y="462"/>
                </a:lnTo>
                <a:lnTo>
                  <a:pt x="650" y="457"/>
                </a:lnTo>
                <a:lnTo>
                  <a:pt x="652" y="453"/>
                </a:lnTo>
                <a:lnTo>
                  <a:pt x="655" y="450"/>
                </a:lnTo>
                <a:lnTo>
                  <a:pt x="655" y="450"/>
                </a:lnTo>
                <a:lnTo>
                  <a:pt x="664" y="438"/>
                </a:lnTo>
                <a:lnTo>
                  <a:pt x="677" y="420"/>
                </a:lnTo>
                <a:lnTo>
                  <a:pt x="707" y="375"/>
                </a:lnTo>
                <a:lnTo>
                  <a:pt x="721" y="353"/>
                </a:lnTo>
                <a:lnTo>
                  <a:pt x="733" y="337"/>
                </a:lnTo>
                <a:lnTo>
                  <a:pt x="738" y="334"/>
                </a:lnTo>
                <a:lnTo>
                  <a:pt x="741" y="331"/>
                </a:lnTo>
                <a:lnTo>
                  <a:pt x="743" y="331"/>
                </a:lnTo>
                <a:lnTo>
                  <a:pt x="743" y="332"/>
                </a:lnTo>
                <a:lnTo>
                  <a:pt x="744" y="336"/>
                </a:lnTo>
                <a:lnTo>
                  <a:pt x="744" y="336"/>
                </a:lnTo>
                <a:lnTo>
                  <a:pt x="744" y="352"/>
                </a:lnTo>
                <a:lnTo>
                  <a:pt x="744" y="377"/>
                </a:lnTo>
                <a:lnTo>
                  <a:pt x="748" y="437"/>
                </a:lnTo>
                <a:lnTo>
                  <a:pt x="754" y="528"/>
                </a:lnTo>
                <a:lnTo>
                  <a:pt x="754" y="528"/>
                </a:lnTo>
                <a:lnTo>
                  <a:pt x="756" y="538"/>
                </a:lnTo>
                <a:lnTo>
                  <a:pt x="761" y="553"/>
                </a:lnTo>
                <a:lnTo>
                  <a:pt x="770" y="571"/>
                </a:lnTo>
                <a:lnTo>
                  <a:pt x="780" y="591"/>
                </a:lnTo>
                <a:lnTo>
                  <a:pt x="791" y="609"/>
                </a:lnTo>
                <a:lnTo>
                  <a:pt x="801" y="627"/>
                </a:lnTo>
                <a:lnTo>
                  <a:pt x="810" y="641"/>
                </a:lnTo>
                <a:lnTo>
                  <a:pt x="818" y="649"/>
                </a:lnTo>
                <a:lnTo>
                  <a:pt x="818" y="649"/>
                </a:lnTo>
                <a:lnTo>
                  <a:pt x="833" y="662"/>
                </a:lnTo>
                <a:lnTo>
                  <a:pt x="850" y="676"/>
                </a:lnTo>
                <a:lnTo>
                  <a:pt x="859" y="681"/>
                </a:lnTo>
                <a:lnTo>
                  <a:pt x="869" y="687"/>
                </a:lnTo>
                <a:lnTo>
                  <a:pt x="879" y="691"/>
                </a:lnTo>
                <a:lnTo>
                  <a:pt x="890" y="694"/>
                </a:lnTo>
                <a:lnTo>
                  <a:pt x="890" y="694"/>
                </a:lnTo>
                <a:lnTo>
                  <a:pt x="950" y="709"/>
                </a:lnTo>
                <a:lnTo>
                  <a:pt x="991" y="721"/>
                </a:lnTo>
                <a:lnTo>
                  <a:pt x="991" y="721"/>
                </a:lnTo>
                <a:lnTo>
                  <a:pt x="1012" y="773"/>
                </a:lnTo>
                <a:lnTo>
                  <a:pt x="1026" y="810"/>
                </a:lnTo>
                <a:lnTo>
                  <a:pt x="1031" y="824"/>
                </a:lnTo>
                <a:lnTo>
                  <a:pt x="1032" y="832"/>
                </a:lnTo>
                <a:lnTo>
                  <a:pt x="1032" y="832"/>
                </a:lnTo>
                <a:lnTo>
                  <a:pt x="1032" y="834"/>
                </a:lnTo>
                <a:lnTo>
                  <a:pt x="1031" y="837"/>
                </a:lnTo>
                <a:lnTo>
                  <a:pt x="1026" y="840"/>
                </a:lnTo>
                <a:lnTo>
                  <a:pt x="1020" y="845"/>
                </a:lnTo>
                <a:lnTo>
                  <a:pt x="1011" y="849"/>
                </a:lnTo>
                <a:lnTo>
                  <a:pt x="996" y="855"/>
                </a:lnTo>
                <a:lnTo>
                  <a:pt x="986" y="859"/>
                </a:lnTo>
                <a:lnTo>
                  <a:pt x="986" y="859"/>
                </a:lnTo>
                <a:lnTo>
                  <a:pt x="982" y="862"/>
                </a:lnTo>
                <a:lnTo>
                  <a:pt x="982" y="865"/>
                </a:lnTo>
                <a:lnTo>
                  <a:pt x="985" y="869"/>
                </a:lnTo>
                <a:lnTo>
                  <a:pt x="989" y="872"/>
                </a:lnTo>
                <a:lnTo>
                  <a:pt x="989" y="872"/>
                </a:lnTo>
                <a:lnTo>
                  <a:pt x="991" y="873"/>
                </a:lnTo>
                <a:lnTo>
                  <a:pt x="994" y="873"/>
                </a:lnTo>
                <a:lnTo>
                  <a:pt x="1000" y="873"/>
                </a:lnTo>
                <a:lnTo>
                  <a:pt x="1002" y="873"/>
                </a:lnTo>
                <a:lnTo>
                  <a:pt x="1005" y="874"/>
                </a:lnTo>
                <a:lnTo>
                  <a:pt x="1009" y="875"/>
                </a:lnTo>
                <a:lnTo>
                  <a:pt x="1011" y="879"/>
                </a:lnTo>
                <a:lnTo>
                  <a:pt x="1011" y="879"/>
                </a:lnTo>
                <a:lnTo>
                  <a:pt x="1015" y="887"/>
                </a:lnTo>
                <a:lnTo>
                  <a:pt x="1019" y="892"/>
                </a:lnTo>
                <a:lnTo>
                  <a:pt x="1021" y="895"/>
                </a:lnTo>
                <a:lnTo>
                  <a:pt x="1021" y="899"/>
                </a:lnTo>
                <a:lnTo>
                  <a:pt x="1021" y="899"/>
                </a:lnTo>
                <a:lnTo>
                  <a:pt x="1015" y="908"/>
                </a:lnTo>
                <a:lnTo>
                  <a:pt x="1014" y="912"/>
                </a:lnTo>
                <a:lnTo>
                  <a:pt x="1014" y="917"/>
                </a:lnTo>
                <a:lnTo>
                  <a:pt x="1014" y="917"/>
                </a:lnTo>
                <a:lnTo>
                  <a:pt x="1014" y="918"/>
                </a:lnTo>
                <a:lnTo>
                  <a:pt x="1015" y="918"/>
                </a:lnTo>
                <a:lnTo>
                  <a:pt x="1017" y="919"/>
                </a:lnTo>
                <a:lnTo>
                  <a:pt x="1019" y="922"/>
                </a:lnTo>
                <a:lnTo>
                  <a:pt x="1020" y="924"/>
                </a:lnTo>
                <a:lnTo>
                  <a:pt x="1021" y="937"/>
                </a:lnTo>
                <a:lnTo>
                  <a:pt x="1021" y="937"/>
                </a:lnTo>
                <a:lnTo>
                  <a:pt x="1020" y="944"/>
                </a:lnTo>
                <a:lnTo>
                  <a:pt x="1016" y="950"/>
                </a:lnTo>
                <a:lnTo>
                  <a:pt x="1011" y="955"/>
                </a:lnTo>
                <a:lnTo>
                  <a:pt x="1006" y="959"/>
                </a:lnTo>
                <a:lnTo>
                  <a:pt x="1000" y="963"/>
                </a:lnTo>
                <a:lnTo>
                  <a:pt x="994" y="965"/>
                </a:lnTo>
                <a:lnTo>
                  <a:pt x="984" y="968"/>
                </a:lnTo>
                <a:lnTo>
                  <a:pt x="984" y="968"/>
                </a:lnTo>
                <a:lnTo>
                  <a:pt x="974" y="968"/>
                </a:lnTo>
                <a:lnTo>
                  <a:pt x="955" y="964"/>
                </a:lnTo>
                <a:lnTo>
                  <a:pt x="901" y="955"/>
                </a:lnTo>
                <a:lnTo>
                  <a:pt x="849" y="945"/>
                </a:lnTo>
                <a:lnTo>
                  <a:pt x="831" y="943"/>
                </a:lnTo>
                <a:lnTo>
                  <a:pt x="825" y="943"/>
                </a:lnTo>
                <a:lnTo>
                  <a:pt x="823" y="943"/>
                </a:lnTo>
                <a:lnTo>
                  <a:pt x="823" y="943"/>
                </a:lnTo>
                <a:lnTo>
                  <a:pt x="813" y="954"/>
                </a:lnTo>
                <a:lnTo>
                  <a:pt x="796" y="971"/>
                </a:lnTo>
                <a:lnTo>
                  <a:pt x="789" y="980"/>
                </a:lnTo>
                <a:lnTo>
                  <a:pt x="784" y="988"/>
                </a:lnTo>
                <a:lnTo>
                  <a:pt x="781" y="993"/>
                </a:lnTo>
                <a:lnTo>
                  <a:pt x="781" y="995"/>
                </a:lnTo>
                <a:lnTo>
                  <a:pt x="783" y="995"/>
                </a:lnTo>
                <a:lnTo>
                  <a:pt x="783" y="995"/>
                </a:lnTo>
                <a:lnTo>
                  <a:pt x="820" y="1001"/>
                </a:lnTo>
                <a:lnTo>
                  <a:pt x="911" y="1016"/>
                </a:lnTo>
                <a:lnTo>
                  <a:pt x="1181" y="1064"/>
                </a:lnTo>
                <a:lnTo>
                  <a:pt x="1324" y="1089"/>
                </a:lnTo>
                <a:lnTo>
                  <a:pt x="1449" y="1110"/>
                </a:lnTo>
                <a:lnTo>
                  <a:pt x="1539" y="1124"/>
                </a:lnTo>
                <a:lnTo>
                  <a:pt x="1565" y="1126"/>
                </a:lnTo>
                <a:lnTo>
                  <a:pt x="1573" y="1126"/>
                </a:lnTo>
                <a:lnTo>
                  <a:pt x="1576" y="1126"/>
                </a:lnTo>
                <a:lnTo>
                  <a:pt x="1576" y="1126"/>
                </a:lnTo>
                <a:lnTo>
                  <a:pt x="1596" y="1109"/>
                </a:lnTo>
                <a:lnTo>
                  <a:pt x="1596" y="1109"/>
                </a:lnTo>
                <a:lnTo>
                  <a:pt x="1618" y="1115"/>
                </a:lnTo>
                <a:lnTo>
                  <a:pt x="1666" y="1129"/>
                </a:lnTo>
                <a:lnTo>
                  <a:pt x="1695" y="1135"/>
                </a:lnTo>
                <a:lnTo>
                  <a:pt x="1721" y="1140"/>
                </a:lnTo>
                <a:lnTo>
                  <a:pt x="1732" y="1141"/>
                </a:lnTo>
                <a:lnTo>
                  <a:pt x="1742" y="1141"/>
                </a:lnTo>
                <a:lnTo>
                  <a:pt x="1751" y="1140"/>
                </a:lnTo>
                <a:lnTo>
                  <a:pt x="1756" y="1139"/>
                </a:lnTo>
                <a:lnTo>
                  <a:pt x="1756" y="1139"/>
                </a:lnTo>
                <a:lnTo>
                  <a:pt x="1767" y="1131"/>
                </a:lnTo>
                <a:lnTo>
                  <a:pt x="1780" y="1123"/>
                </a:lnTo>
                <a:lnTo>
                  <a:pt x="1791" y="1113"/>
                </a:lnTo>
                <a:lnTo>
                  <a:pt x="1804" y="1101"/>
                </a:lnTo>
                <a:lnTo>
                  <a:pt x="1812" y="1091"/>
                </a:lnTo>
                <a:lnTo>
                  <a:pt x="1820" y="1084"/>
                </a:lnTo>
                <a:lnTo>
                  <a:pt x="1822" y="1078"/>
                </a:lnTo>
                <a:lnTo>
                  <a:pt x="1822" y="1076"/>
                </a:lnTo>
                <a:lnTo>
                  <a:pt x="1821" y="1076"/>
                </a:lnTo>
                <a:lnTo>
                  <a:pt x="1821" y="1076"/>
                </a:lnTo>
                <a:lnTo>
                  <a:pt x="1817" y="1078"/>
                </a:lnTo>
                <a:lnTo>
                  <a:pt x="1815" y="1080"/>
                </a:lnTo>
                <a:lnTo>
                  <a:pt x="1810" y="1085"/>
                </a:lnTo>
                <a:lnTo>
                  <a:pt x="1805" y="1088"/>
                </a:lnTo>
                <a:lnTo>
                  <a:pt x="1799" y="1090"/>
                </a:lnTo>
                <a:lnTo>
                  <a:pt x="1790" y="1091"/>
                </a:lnTo>
                <a:lnTo>
                  <a:pt x="1776" y="1091"/>
                </a:lnTo>
                <a:lnTo>
                  <a:pt x="1776" y="1091"/>
                </a:lnTo>
                <a:lnTo>
                  <a:pt x="1759" y="1090"/>
                </a:lnTo>
                <a:lnTo>
                  <a:pt x="1739" y="1088"/>
                </a:lnTo>
                <a:lnTo>
                  <a:pt x="1697" y="1079"/>
                </a:lnTo>
                <a:lnTo>
                  <a:pt x="1662" y="1070"/>
                </a:lnTo>
                <a:lnTo>
                  <a:pt x="1648" y="1066"/>
                </a:lnTo>
                <a:lnTo>
                  <a:pt x="1648" y="1066"/>
                </a:lnTo>
                <a:lnTo>
                  <a:pt x="1650" y="1064"/>
                </a:lnTo>
                <a:lnTo>
                  <a:pt x="1651" y="1056"/>
                </a:lnTo>
                <a:lnTo>
                  <a:pt x="1651" y="1053"/>
                </a:lnTo>
                <a:lnTo>
                  <a:pt x="1650" y="1049"/>
                </a:lnTo>
                <a:lnTo>
                  <a:pt x="1646" y="1048"/>
                </a:lnTo>
                <a:lnTo>
                  <a:pt x="1640" y="1048"/>
                </a:lnTo>
                <a:lnTo>
                  <a:pt x="1640" y="1048"/>
                </a:lnTo>
                <a:lnTo>
                  <a:pt x="1635" y="1048"/>
                </a:lnTo>
                <a:lnTo>
                  <a:pt x="1634" y="1049"/>
                </a:lnTo>
                <a:lnTo>
                  <a:pt x="1635" y="1051"/>
                </a:lnTo>
                <a:lnTo>
                  <a:pt x="1635" y="1053"/>
                </a:lnTo>
                <a:lnTo>
                  <a:pt x="1631" y="1053"/>
                </a:lnTo>
                <a:lnTo>
                  <a:pt x="1609" y="1054"/>
                </a:lnTo>
                <a:lnTo>
                  <a:pt x="1609" y="1054"/>
                </a:lnTo>
                <a:lnTo>
                  <a:pt x="1590" y="1054"/>
                </a:lnTo>
                <a:lnTo>
                  <a:pt x="1570" y="1054"/>
                </a:lnTo>
                <a:lnTo>
                  <a:pt x="1531" y="1051"/>
                </a:lnTo>
                <a:lnTo>
                  <a:pt x="1490" y="1048"/>
                </a:lnTo>
                <a:lnTo>
                  <a:pt x="1460" y="1015"/>
                </a:lnTo>
                <a:lnTo>
                  <a:pt x="1460" y="1015"/>
                </a:lnTo>
                <a:lnTo>
                  <a:pt x="1462" y="1014"/>
                </a:lnTo>
                <a:lnTo>
                  <a:pt x="1462" y="1013"/>
                </a:lnTo>
                <a:lnTo>
                  <a:pt x="1460" y="1010"/>
                </a:lnTo>
                <a:lnTo>
                  <a:pt x="1459" y="1008"/>
                </a:lnTo>
                <a:lnTo>
                  <a:pt x="1457" y="1005"/>
                </a:lnTo>
                <a:lnTo>
                  <a:pt x="1450" y="1001"/>
                </a:lnTo>
                <a:lnTo>
                  <a:pt x="1443" y="998"/>
                </a:lnTo>
                <a:lnTo>
                  <a:pt x="1443" y="998"/>
                </a:lnTo>
                <a:lnTo>
                  <a:pt x="1435" y="994"/>
                </a:lnTo>
                <a:lnTo>
                  <a:pt x="1430" y="993"/>
                </a:lnTo>
                <a:lnTo>
                  <a:pt x="1424" y="991"/>
                </a:lnTo>
                <a:lnTo>
                  <a:pt x="1422" y="991"/>
                </a:lnTo>
                <a:lnTo>
                  <a:pt x="1418" y="989"/>
                </a:lnTo>
                <a:lnTo>
                  <a:pt x="1405" y="978"/>
                </a:lnTo>
                <a:lnTo>
                  <a:pt x="1405" y="978"/>
                </a:lnTo>
                <a:lnTo>
                  <a:pt x="1387" y="962"/>
                </a:lnTo>
                <a:lnTo>
                  <a:pt x="1369" y="948"/>
                </a:lnTo>
                <a:lnTo>
                  <a:pt x="1349" y="934"/>
                </a:lnTo>
                <a:lnTo>
                  <a:pt x="1349" y="934"/>
                </a:lnTo>
                <a:lnTo>
                  <a:pt x="1345" y="933"/>
                </a:lnTo>
                <a:lnTo>
                  <a:pt x="1342" y="930"/>
                </a:lnTo>
                <a:lnTo>
                  <a:pt x="1337" y="927"/>
                </a:lnTo>
                <a:lnTo>
                  <a:pt x="1337" y="927"/>
                </a:lnTo>
                <a:lnTo>
                  <a:pt x="1331" y="917"/>
                </a:lnTo>
                <a:lnTo>
                  <a:pt x="1319" y="897"/>
                </a:lnTo>
                <a:lnTo>
                  <a:pt x="1287" y="838"/>
                </a:lnTo>
                <a:lnTo>
                  <a:pt x="1257" y="780"/>
                </a:lnTo>
                <a:lnTo>
                  <a:pt x="1247" y="761"/>
                </a:lnTo>
                <a:lnTo>
                  <a:pt x="1243" y="751"/>
                </a:lnTo>
                <a:lnTo>
                  <a:pt x="1243" y="751"/>
                </a:lnTo>
                <a:lnTo>
                  <a:pt x="1233" y="719"/>
                </a:lnTo>
                <a:lnTo>
                  <a:pt x="1226" y="694"/>
                </a:lnTo>
                <a:lnTo>
                  <a:pt x="1226" y="694"/>
                </a:lnTo>
                <a:lnTo>
                  <a:pt x="1130" y="573"/>
                </a:lnTo>
                <a:lnTo>
                  <a:pt x="1061" y="485"/>
                </a:lnTo>
                <a:lnTo>
                  <a:pt x="1024" y="435"/>
                </a:lnTo>
                <a:lnTo>
                  <a:pt x="1024" y="435"/>
                </a:lnTo>
                <a:lnTo>
                  <a:pt x="1017" y="428"/>
                </a:lnTo>
                <a:lnTo>
                  <a:pt x="1011" y="423"/>
                </a:lnTo>
                <a:lnTo>
                  <a:pt x="1005" y="420"/>
                </a:lnTo>
                <a:lnTo>
                  <a:pt x="1000" y="417"/>
                </a:lnTo>
                <a:lnTo>
                  <a:pt x="995" y="415"/>
                </a:lnTo>
                <a:lnTo>
                  <a:pt x="990" y="412"/>
                </a:lnTo>
                <a:lnTo>
                  <a:pt x="987" y="407"/>
                </a:lnTo>
                <a:lnTo>
                  <a:pt x="986" y="400"/>
                </a:lnTo>
                <a:lnTo>
                  <a:pt x="986" y="400"/>
                </a:lnTo>
                <a:lnTo>
                  <a:pt x="984" y="351"/>
                </a:lnTo>
                <a:lnTo>
                  <a:pt x="984" y="319"/>
                </a:lnTo>
                <a:lnTo>
                  <a:pt x="991" y="296"/>
                </a:lnTo>
                <a:lnTo>
                  <a:pt x="991" y="296"/>
                </a:lnTo>
                <a:lnTo>
                  <a:pt x="1012" y="326"/>
                </a:lnTo>
                <a:lnTo>
                  <a:pt x="1031" y="352"/>
                </a:lnTo>
                <a:lnTo>
                  <a:pt x="1038" y="365"/>
                </a:lnTo>
                <a:lnTo>
                  <a:pt x="1045" y="376"/>
                </a:lnTo>
                <a:lnTo>
                  <a:pt x="1045" y="376"/>
                </a:lnTo>
                <a:lnTo>
                  <a:pt x="1052" y="386"/>
                </a:lnTo>
                <a:lnTo>
                  <a:pt x="1062" y="397"/>
                </a:lnTo>
                <a:lnTo>
                  <a:pt x="1075" y="408"/>
                </a:lnTo>
                <a:lnTo>
                  <a:pt x="1087" y="420"/>
                </a:lnTo>
                <a:lnTo>
                  <a:pt x="1110" y="438"/>
                </a:lnTo>
                <a:lnTo>
                  <a:pt x="1117" y="446"/>
                </a:lnTo>
                <a:lnTo>
                  <a:pt x="1120" y="450"/>
                </a:lnTo>
                <a:lnTo>
                  <a:pt x="1120" y="450"/>
                </a:lnTo>
                <a:lnTo>
                  <a:pt x="1120" y="455"/>
                </a:lnTo>
                <a:lnTo>
                  <a:pt x="1120" y="458"/>
                </a:lnTo>
                <a:lnTo>
                  <a:pt x="1121" y="463"/>
                </a:lnTo>
                <a:lnTo>
                  <a:pt x="1127" y="470"/>
                </a:lnTo>
                <a:lnTo>
                  <a:pt x="1127" y="470"/>
                </a:lnTo>
                <a:lnTo>
                  <a:pt x="1130" y="472"/>
                </a:lnTo>
                <a:lnTo>
                  <a:pt x="1133" y="473"/>
                </a:lnTo>
                <a:lnTo>
                  <a:pt x="1138" y="473"/>
                </a:lnTo>
                <a:lnTo>
                  <a:pt x="1141" y="475"/>
                </a:lnTo>
                <a:lnTo>
                  <a:pt x="1146" y="478"/>
                </a:lnTo>
                <a:lnTo>
                  <a:pt x="1150" y="483"/>
                </a:lnTo>
                <a:lnTo>
                  <a:pt x="1156" y="492"/>
                </a:lnTo>
                <a:lnTo>
                  <a:pt x="1156" y="492"/>
                </a:lnTo>
                <a:lnTo>
                  <a:pt x="1163" y="501"/>
                </a:lnTo>
                <a:lnTo>
                  <a:pt x="1170" y="508"/>
                </a:lnTo>
                <a:lnTo>
                  <a:pt x="1181" y="518"/>
                </a:lnTo>
                <a:lnTo>
                  <a:pt x="1188" y="525"/>
                </a:lnTo>
                <a:lnTo>
                  <a:pt x="1193" y="528"/>
                </a:lnTo>
                <a:lnTo>
                  <a:pt x="1193" y="528"/>
                </a:lnTo>
                <a:lnTo>
                  <a:pt x="1196" y="531"/>
                </a:lnTo>
                <a:lnTo>
                  <a:pt x="1199" y="533"/>
                </a:lnTo>
                <a:lnTo>
                  <a:pt x="1208" y="537"/>
                </a:lnTo>
                <a:lnTo>
                  <a:pt x="1217" y="541"/>
                </a:lnTo>
                <a:lnTo>
                  <a:pt x="1219" y="542"/>
                </a:lnTo>
                <a:lnTo>
                  <a:pt x="1221" y="543"/>
                </a:lnTo>
                <a:lnTo>
                  <a:pt x="1221" y="543"/>
                </a:lnTo>
                <a:lnTo>
                  <a:pt x="1223" y="550"/>
                </a:lnTo>
                <a:lnTo>
                  <a:pt x="1229" y="559"/>
                </a:lnTo>
                <a:lnTo>
                  <a:pt x="1238" y="573"/>
                </a:lnTo>
                <a:lnTo>
                  <a:pt x="1354" y="813"/>
                </a:lnTo>
                <a:lnTo>
                  <a:pt x="1354" y="813"/>
                </a:lnTo>
                <a:lnTo>
                  <a:pt x="1352" y="819"/>
                </a:lnTo>
                <a:lnTo>
                  <a:pt x="1352" y="824"/>
                </a:lnTo>
                <a:lnTo>
                  <a:pt x="1352" y="827"/>
                </a:lnTo>
                <a:lnTo>
                  <a:pt x="1354" y="828"/>
                </a:lnTo>
                <a:lnTo>
                  <a:pt x="1354" y="828"/>
                </a:lnTo>
                <a:lnTo>
                  <a:pt x="1359" y="828"/>
                </a:lnTo>
                <a:lnTo>
                  <a:pt x="1365" y="827"/>
                </a:lnTo>
                <a:lnTo>
                  <a:pt x="1372" y="825"/>
                </a:lnTo>
                <a:lnTo>
                  <a:pt x="1372" y="825"/>
                </a:lnTo>
                <a:lnTo>
                  <a:pt x="1377" y="830"/>
                </a:lnTo>
                <a:lnTo>
                  <a:pt x="1378" y="830"/>
                </a:lnTo>
                <a:lnTo>
                  <a:pt x="1380" y="832"/>
                </a:lnTo>
                <a:lnTo>
                  <a:pt x="1382" y="830"/>
                </a:lnTo>
                <a:lnTo>
                  <a:pt x="1382" y="828"/>
                </a:lnTo>
                <a:lnTo>
                  <a:pt x="1382" y="828"/>
                </a:lnTo>
                <a:lnTo>
                  <a:pt x="1380" y="815"/>
                </a:lnTo>
                <a:lnTo>
                  <a:pt x="1380" y="812"/>
                </a:lnTo>
                <a:lnTo>
                  <a:pt x="1379" y="810"/>
                </a:lnTo>
                <a:lnTo>
                  <a:pt x="1379" y="810"/>
                </a:lnTo>
                <a:lnTo>
                  <a:pt x="1377" y="809"/>
                </a:lnTo>
                <a:lnTo>
                  <a:pt x="1377" y="807"/>
                </a:lnTo>
                <a:lnTo>
                  <a:pt x="1374" y="798"/>
                </a:lnTo>
                <a:lnTo>
                  <a:pt x="1374" y="798"/>
                </a:lnTo>
                <a:lnTo>
                  <a:pt x="1373" y="795"/>
                </a:lnTo>
                <a:lnTo>
                  <a:pt x="1370" y="794"/>
                </a:lnTo>
                <a:lnTo>
                  <a:pt x="1367" y="794"/>
                </a:lnTo>
                <a:lnTo>
                  <a:pt x="1362" y="795"/>
                </a:lnTo>
                <a:lnTo>
                  <a:pt x="1238" y="541"/>
                </a:lnTo>
                <a:lnTo>
                  <a:pt x="1256" y="495"/>
                </a:lnTo>
                <a:lnTo>
                  <a:pt x="1256" y="495"/>
                </a:lnTo>
                <a:lnTo>
                  <a:pt x="1248" y="473"/>
                </a:lnTo>
                <a:lnTo>
                  <a:pt x="1242" y="458"/>
                </a:lnTo>
                <a:lnTo>
                  <a:pt x="1238" y="452"/>
                </a:lnTo>
                <a:lnTo>
                  <a:pt x="1236" y="450"/>
                </a:lnTo>
                <a:lnTo>
                  <a:pt x="1236" y="450"/>
                </a:lnTo>
                <a:lnTo>
                  <a:pt x="1221" y="445"/>
                </a:lnTo>
                <a:lnTo>
                  <a:pt x="1212" y="441"/>
                </a:lnTo>
                <a:lnTo>
                  <a:pt x="1203" y="435"/>
                </a:lnTo>
                <a:lnTo>
                  <a:pt x="1203" y="435"/>
                </a:lnTo>
                <a:lnTo>
                  <a:pt x="1196" y="426"/>
                </a:lnTo>
                <a:lnTo>
                  <a:pt x="1188" y="417"/>
                </a:lnTo>
                <a:lnTo>
                  <a:pt x="1176" y="400"/>
                </a:lnTo>
                <a:lnTo>
                  <a:pt x="1176" y="400"/>
                </a:lnTo>
                <a:lnTo>
                  <a:pt x="1155" y="371"/>
                </a:lnTo>
                <a:lnTo>
                  <a:pt x="1125" y="326"/>
                </a:lnTo>
                <a:lnTo>
                  <a:pt x="1125" y="326"/>
                </a:lnTo>
                <a:lnTo>
                  <a:pt x="1117" y="315"/>
                </a:lnTo>
                <a:lnTo>
                  <a:pt x="1107" y="304"/>
                </a:lnTo>
                <a:lnTo>
                  <a:pt x="1090" y="282"/>
                </a:lnTo>
                <a:lnTo>
                  <a:pt x="1075" y="266"/>
                </a:lnTo>
                <a:lnTo>
                  <a:pt x="1070" y="260"/>
                </a:lnTo>
                <a:lnTo>
                  <a:pt x="1067" y="257"/>
                </a:lnTo>
                <a:lnTo>
                  <a:pt x="1067" y="257"/>
                </a:lnTo>
                <a:lnTo>
                  <a:pt x="1061" y="247"/>
                </a:lnTo>
                <a:lnTo>
                  <a:pt x="1048" y="229"/>
                </a:lnTo>
                <a:lnTo>
                  <a:pt x="1033" y="209"/>
                </a:lnTo>
                <a:lnTo>
                  <a:pt x="1024" y="192"/>
                </a:lnTo>
                <a:lnTo>
                  <a:pt x="1024" y="192"/>
                </a:lnTo>
                <a:lnTo>
                  <a:pt x="1015" y="181"/>
                </a:lnTo>
                <a:lnTo>
                  <a:pt x="1007" y="172"/>
                </a:lnTo>
                <a:lnTo>
                  <a:pt x="999" y="165"/>
                </a:lnTo>
                <a:lnTo>
                  <a:pt x="991" y="161"/>
                </a:lnTo>
                <a:lnTo>
                  <a:pt x="991" y="161"/>
                </a:lnTo>
                <a:lnTo>
                  <a:pt x="981" y="157"/>
                </a:lnTo>
                <a:lnTo>
                  <a:pt x="972" y="155"/>
                </a:lnTo>
                <a:lnTo>
                  <a:pt x="966" y="152"/>
                </a:lnTo>
                <a:lnTo>
                  <a:pt x="964" y="150"/>
                </a:lnTo>
                <a:lnTo>
                  <a:pt x="964" y="149"/>
                </a:lnTo>
                <a:lnTo>
                  <a:pt x="964" y="149"/>
                </a:lnTo>
                <a:lnTo>
                  <a:pt x="967" y="120"/>
                </a:lnTo>
                <a:lnTo>
                  <a:pt x="970" y="101"/>
                </a:lnTo>
                <a:lnTo>
                  <a:pt x="970" y="94"/>
                </a:lnTo>
                <a:lnTo>
                  <a:pt x="969" y="89"/>
                </a:lnTo>
                <a:lnTo>
                  <a:pt x="969" y="89"/>
                </a:lnTo>
                <a:lnTo>
                  <a:pt x="967" y="85"/>
                </a:lnTo>
                <a:lnTo>
                  <a:pt x="967" y="79"/>
                </a:lnTo>
                <a:lnTo>
                  <a:pt x="965" y="63"/>
                </a:lnTo>
                <a:lnTo>
                  <a:pt x="964" y="54"/>
                </a:lnTo>
                <a:lnTo>
                  <a:pt x="960" y="45"/>
                </a:lnTo>
                <a:lnTo>
                  <a:pt x="954" y="38"/>
                </a:lnTo>
                <a:lnTo>
                  <a:pt x="946" y="30"/>
                </a:lnTo>
                <a:lnTo>
                  <a:pt x="946" y="30"/>
                </a:lnTo>
                <a:lnTo>
                  <a:pt x="930" y="18"/>
                </a:lnTo>
                <a:lnTo>
                  <a:pt x="917" y="9"/>
                </a:lnTo>
                <a:lnTo>
                  <a:pt x="911" y="5"/>
                </a:lnTo>
                <a:lnTo>
                  <a:pt x="904" y="3"/>
                </a:lnTo>
                <a:lnTo>
                  <a:pt x="896" y="1"/>
                </a:lnTo>
                <a:lnTo>
                  <a:pt x="887" y="0"/>
                </a:lnTo>
                <a:lnTo>
                  <a:pt x="887" y="0"/>
                </a:lnTo>
                <a:lnTo>
                  <a:pt x="876" y="0"/>
                </a:lnTo>
                <a:lnTo>
                  <a:pt x="865" y="1"/>
                </a:lnTo>
                <a:lnTo>
                  <a:pt x="843" y="8"/>
                </a:lnTo>
                <a:lnTo>
                  <a:pt x="821" y="14"/>
                </a:lnTo>
                <a:lnTo>
                  <a:pt x="805" y="20"/>
                </a:lnTo>
                <a:lnTo>
                  <a:pt x="805" y="20"/>
                </a:lnTo>
                <a:lnTo>
                  <a:pt x="794" y="23"/>
                </a:lnTo>
                <a:lnTo>
                  <a:pt x="783" y="25"/>
                </a:lnTo>
                <a:lnTo>
                  <a:pt x="779" y="26"/>
                </a:lnTo>
                <a:lnTo>
                  <a:pt x="775" y="28"/>
                </a:lnTo>
                <a:lnTo>
                  <a:pt x="773" y="31"/>
                </a:lnTo>
                <a:lnTo>
                  <a:pt x="771" y="35"/>
                </a:lnTo>
                <a:lnTo>
                  <a:pt x="771" y="35"/>
                </a:lnTo>
                <a:lnTo>
                  <a:pt x="769" y="51"/>
                </a:lnTo>
                <a:lnTo>
                  <a:pt x="768" y="74"/>
                </a:lnTo>
                <a:lnTo>
                  <a:pt x="766" y="104"/>
                </a:lnTo>
                <a:lnTo>
                  <a:pt x="766" y="104"/>
                </a:lnTo>
                <a:close/>
                <a:moveTo>
                  <a:pt x="1120" y="723"/>
                </a:moveTo>
                <a:lnTo>
                  <a:pt x="1120" y="723"/>
                </a:lnTo>
                <a:lnTo>
                  <a:pt x="1147" y="763"/>
                </a:lnTo>
                <a:lnTo>
                  <a:pt x="1168" y="790"/>
                </a:lnTo>
                <a:lnTo>
                  <a:pt x="1176" y="800"/>
                </a:lnTo>
                <a:lnTo>
                  <a:pt x="1181" y="805"/>
                </a:lnTo>
                <a:lnTo>
                  <a:pt x="1181" y="805"/>
                </a:lnTo>
                <a:lnTo>
                  <a:pt x="1183" y="807"/>
                </a:lnTo>
                <a:lnTo>
                  <a:pt x="1184" y="810"/>
                </a:lnTo>
                <a:lnTo>
                  <a:pt x="1186" y="819"/>
                </a:lnTo>
                <a:lnTo>
                  <a:pt x="1187" y="832"/>
                </a:lnTo>
                <a:lnTo>
                  <a:pt x="1191" y="849"/>
                </a:lnTo>
                <a:lnTo>
                  <a:pt x="1191" y="849"/>
                </a:lnTo>
                <a:lnTo>
                  <a:pt x="1194" y="859"/>
                </a:lnTo>
                <a:lnTo>
                  <a:pt x="1198" y="869"/>
                </a:lnTo>
                <a:lnTo>
                  <a:pt x="1207" y="887"/>
                </a:lnTo>
                <a:lnTo>
                  <a:pt x="1221" y="912"/>
                </a:lnTo>
                <a:lnTo>
                  <a:pt x="1221" y="912"/>
                </a:lnTo>
                <a:lnTo>
                  <a:pt x="1221" y="915"/>
                </a:lnTo>
                <a:lnTo>
                  <a:pt x="1219" y="919"/>
                </a:lnTo>
                <a:lnTo>
                  <a:pt x="1217" y="924"/>
                </a:lnTo>
                <a:lnTo>
                  <a:pt x="1212" y="929"/>
                </a:lnTo>
                <a:lnTo>
                  <a:pt x="1203" y="938"/>
                </a:lnTo>
                <a:lnTo>
                  <a:pt x="1201" y="942"/>
                </a:lnTo>
                <a:lnTo>
                  <a:pt x="1198" y="945"/>
                </a:lnTo>
                <a:lnTo>
                  <a:pt x="1198" y="945"/>
                </a:lnTo>
                <a:lnTo>
                  <a:pt x="1197" y="948"/>
                </a:lnTo>
                <a:lnTo>
                  <a:pt x="1196" y="948"/>
                </a:lnTo>
                <a:lnTo>
                  <a:pt x="1189" y="947"/>
                </a:lnTo>
                <a:lnTo>
                  <a:pt x="1181" y="943"/>
                </a:lnTo>
                <a:lnTo>
                  <a:pt x="1172" y="939"/>
                </a:lnTo>
                <a:lnTo>
                  <a:pt x="1155" y="929"/>
                </a:lnTo>
                <a:lnTo>
                  <a:pt x="1146" y="924"/>
                </a:lnTo>
                <a:lnTo>
                  <a:pt x="1146" y="924"/>
                </a:lnTo>
                <a:lnTo>
                  <a:pt x="1143" y="922"/>
                </a:lnTo>
                <a:lnTo>
                  <a:pt x="1141" y="918"/>
                </a:lnTo>
                <a:lnTo>
                  <a:pt x="1137" y="905"/>
                </a:lnTo>
                <a:lnTo>
                  <a:pt x="1130" y="872"/>
                </a:lnTo>
                <a:lnTo>
                  <a:pt x="1130" y="872"/>
                </a:lnTo>
                <a:lnTo>
                  <a:pt x="1127" y="859"/>
                </a:lnTo>
                <a:lnTo>
                  <a:pt x="1126" y="839"/>
                </a:lnTo>
                <a:lnTo>
                  <a:pt x="1122" y="789"/>
                </a:lnTo>
                <a:lnTo>
                  <a:pt x="1120" y="723"/>
                </a:lnTo>
                <a:lnTo>
                  <a:pt x="1120" y="7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AF4EB93E-FA19-4A77-9679-D3BA0FD0BC95}"/>
              </a:ext>
            </a:extLst>
          </p:cNvPr>
          <p:cNvSpPr>
            <a:spLocks noEditPoints="1"/>
          </p:cNvSpPr>
          <p:nvPr/>
        </p:nvSpPr>
        <p:spPr bwMode="auto">
          <a:xfrm>
            <a:off x="2333936" y="4713287"/>
            <a:ext cx="1551953" cy="1474789"/>
          </a:xfrm>
          <a:custGeom>
            <a:avLst/>
            <a:gdLst>
              <a:gd name="T0" fmla="*/ 653 w 1609"/>
              <a:gd name="T1" fmla="*/ 33 h 1529"/>
              <a:gd name="T2" fmla="*/ 589 w 1609"/>
              <a:gd name="T3" fmla="*/ 136 h 1529"/>
              <a:gd name="T4" fmla="*/ 563 w 1609"/>
              <a:gd name="T5" fmla="*/ 174 h 1529"/>
              <a:gd name="T6" fmla="*/ 462 w 1609"/>
              <a:gd name="T7" fmla="*/ 208 h 1529"/>
              <a:gd name="T8" fmla="*/ 266 w 1609"/>
              <a:gd name="T9" fmla="*/ 371 h 1529"/>
              <a:gd name="T10" fmla="*/ 149 w 1609"/>
              <a:gd name="T11" fmla="*/ 537 h 1529"/>
              <a:gd name="T12" fmla="*/ 124 w 1609"/>
              <a:gd name="T13" fmla="*/ 627 h 1529"/>
              <a:gd name="T14" fmla="*/ 140 w 1609"/>
              <a:gd name="T15" fmla="*/ 796 h 1529"/>
              <a:gd name="T16" fmla="*/ 202 w 1609"/>
              <a:gd name="T17" fmla="*/ 852 h 1529"/>
              <a:gd name="T18" fmla="*/ 564 w 1609"/>
              <a:gd name="T19" fmla="*/ 994 h 1529"/>
              <a:gd name="T20" fmla="*/ 579 w 1609"/>
              <a:gd name="T21" fmla="*/ 1017 h 1529"/>
              <a:gd name="T22" fmla="*/ 563 w 1609"/>
              <a:gd name="T23" fmla="*/ 1170 h 1529"/>
              <a:gd name="T24" fmla="*/ 528 w 1609"/>
              <a:gd name="T25" fmla="*/ 1189 h 1529"/>
              <a:gd name="T26" fmla="*/ 544 w 1609"/>
              <a:gd name="T27" fmla="*/ 1201 h 1529"/>
              <a:gd name="T28" fmla="*/ 552 w 1609"/>
              <a:gd name="T29" fmla="*/ 1306 h 1529"/>
              <a:gd name="T30" fmla="*/ 528 w 1609"/>
              <a:gd name="T31" fmla="*/ 1306 h 1529"/>
              <a:gd name="T32" fmla="*/ 471 w 1609"/>
              <a:gd name="T33" fmla="*/ 1276 h 1529"/>
              <a:gd name="T34" fmla="*/ 497 w 1609"/>
              <a:gd name="T35" fmla="*/ 1350 h 1529"/>
              <a:gd name="T36" fmla="*/ 461 w 1609"/>
              <a:gd name="T37" fmla="*/ 1390 h 1529"/>
              <a:gd name="T38" fmla="*/ 16 w 1609"/>
              <a:gd name="T39" fmla="*/ 1421 h 1529"/>
              <a:gd name="T40" fmla="*/ 28 w 1609"/>
              <a:gd name="T41" fmla="*/ 1462 h 1529"/>
              <a:gd name="T42" fmla="*/ 542 w 1609"/>
              <a:gd name="T43" fmla="*/ 1462 h 1529"/>
              <a:gd name="T44" fmla="*/ 320 w 1609"/>
              <a:gd name="T45" fmla="*/ 1480 h 1529"/>
              <a:gd name="T46" fmla="*/ 96 w 1609"/>
              <a:gd name="T47" fmla="*/ 1506 h 1529"/>
              <a:gd name="T48" fmla="*/ 340 w 1609"/>
              <a:gd name="T49" fmla="*/ 1527 h 1529"/>
              <a:gd name="T50" fmla="*/ 1534 w 1609"/>
              <a:gd name="T51" fmla="*/ 1497 h 1529"/>
              <a:gd name="T52" fmla="*/ 1608 w 1609"/>
              <a:gd name="T53" fmla="*/ 1445 h 1529"/>
              <a:gd name="T54" fmla="*/ 1588 w 1609"/>
              <a:gd name="T55" fmla="*/ 1452 h 1529"/>
              <a:gd name="T56" fmla="*/ 1398 w 1609"/>
              <a:gd name="T57" fmla="*/ 1489 h 1529"/>
              <a:gd name="T58" fmla="*/ 1039 w 1609"/>
              <a:gd name="T59" fmla="*/ 1477 h 1529"/>
              <a:gd name="T60" fmla="*/ 1006 w 1609"/>
              <a:gd name="T61" fmla="*/ 1445 h 1529"/>
              <a:gd name="T62" fmla="*/ 1408 w 1609"/>
              <a:gd name="T63" fmla="*/ 1419 h 1529"/>
              <a:gd name="T64" fmla="*/ 1548 w 1609"/>
              <a:gd name="T65" fmla="*/ 1339 h 1529"/>
              <a:gd name="T66" fmla="*/ 1474 w 1609"/>
              <a:gd name="T67" fmla="*/ 1358 h 1529"/>
              <a:gd name="T68" fmla="*/ 1228 w 1609"/>
              <a:gd name="T69" fmla="*/ 1404 h 1529"/>
              <a:gd name="T70" fmla="*/ 918 w 1609"/>
              <a:gd name="T71" fmla="*/ 1374 h 1529"/>
              <a:gd name="T72" fmla="*/ 1046 w 1609"/>
              <a:gd name="T73" fmla="*/ 737 h 1529"/>
              <a:gd name="T74" fmla="*/ 1112 w 1609"/>
              <a:gd name="T75" fmla="*/ 558 h 1529"/>
              <a:gd name="T76" fmla="*/ 1074 w 1609"/>
              <a:gd name="T77" fmla="*/ 546 h 1529"/>
              <a:gd name="T78" fmla="*/ 1106 w 1609"/>
              <a:gd name="T79" fmla="*/ 397 h 1529"/>
              <a:gd name="T80" fmla="*/ 1137 w 1609"/>
              <a:gd name="T81" fmla="*/ 346 h 1529"/>
              <a:gd name="T82" fmla="*/ 1094 w 1609"/>
              <a:gd name="T83" fmla="*/ 304 h 1529"/>
              <a:gd name="T84" fmla="*/ 971 w 1609"/>
              <a:gd name="T85" fmla="*/ 329 h 1529"/>
              <a:gd name="T86" fmla="*/ 849 w 1609"/>
              <a:gd name="T87" fmla="*/ 285 h 1529"/>
              <a:gd name="T88" fmla="*/ 900 w 1609"/>
              <a:gd name="T89" fmla="*/ 198 h 1529"/>
              <a:gd name="T90" fmla="*/ 905 w 1609"/>
              <a:gd name="T91" fmla="*/ 93 h 1529"/>
              <a:gd name="T92" fmla="*/ 831 w 1609"/>
              <a:gd name="T93" fmla="*/ 27 h 1529"/>
              <a:gd name="T94" fmla="*/ 754 w 1609"/>
              <a:gd name="T95" fmla="*/ 2 h 1529"/>
              <a:gd name="T96" fmla="*/ 989 w 1609"/>
              <a:gd name="T97" fmla="*/ 558 h 1529"/>
              <a:gd name="T98" fmla="*/ 921 w 1609"/>
              <a:gd name="T99" fmla="*/ 578 h 1529"/>
              <a:gd name="T100" fmla="*/ 803 w 1609"/>
              <a:gd name="T101" fmla="*/ 545 h 1529"/>
              <a:gd name="T102" fmla="*/ 723 w 1609"/>
              <a:gd name="T103" fmla="*/ 471 h 1529"/>
              <a:gd name="T104" fmla="*/ 699 w 1609"/>
              <a:gd name="T105" fmla="*/ 384 h 1529"/>
              <a:gd name="T106" fmla="*/ 844 w 1609"/>
              <a:gd name="T107" fmla="*/ 386 h 1529"/>
              <a:gd name="T108" fmla="*/ 1019 w 1609"/>
              <a:gd name="T109" fmla="*/ 401 h 1529"/>
              <a:gd name="T110" fmla="*/ 806 w 1609"/>
              <a:gd name="T111" fmla="*/ 914 h 1529"/>
              <a:gd name="T112" fmla="*/ 784 w 1609"/>
              <a:gd name="T113" fmla="*/ 819 h 1529"/>
              <a:gd name="T114" fmla="*/ 724 w 1609"/>
              <a:gd name="T115" fmla="*/ 747 h 1529"/>
              <a:gd name="T116" fmla="*/ 568 w 1609"/>
              <a:gd name="T117" fmla="*/ 504 h 1529"/>
              <a:gd name="T118" fmla="*/ 639 w 1609"/>
              <a:gd name="T119" fmla="*/ 602 h 1529"/>
              <a:gd name="T120" fmla="*/ 755 w 1609"/>
              <a:gd name="T121" fmla="*/ 651 h 1529"/>
              <a:gd name="T122" fmla="*/ 923 w 1609"/>
              <a:gd name="T123" fmla="*/ 687 h 1529"/>
              <a:gd name="T124" fmla="*/ 949 w 1609"/>
              <a:gd name="T125" fmla="*/ 717 h 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9" h="1529">
                <a:moveTo>
                  <a:pt x="744" y="4"/>
                </a:moveTo>
                <a:lnTo>
                  <a:pt x="744" y="4"/>
                </a:lnTo>
                <a:lnTo>
                  <a:pt x="733" y="7"/>
                </a:lnTo>
                <a:lnTo>
                  <a:pt x="720" y="10"/>
                </a:lnTo>
                <a:lnTo>
                  <a:pt x="705" y="13"/>
                </a:lnTo>
                <a:lnTo>
                  <a:pt x="690" y="17"/>
                </a:lnTo>
                <a:lnTo>
                  <a:pt x="675" y="22"/>
                </a:lnTo>
                <a:lnTo>
                  <a:pt x="660" y="29"/>
                </a:lnTo>
                <a:lnTo>
                  <a:pt x="653" y="33"/>
                </a:lnTo>
                <a:lnTo>
                  <a:pt x="647" y="39"/>
                </a:lnTo>
                <a:lnTo>
                  <a:pt x="640" y="44"/>
                </a:lnTo>
                <a:lnTo>
                  <a:pt x="634" y="52"/>
                </a:lnTo>
                <a:lnTo>
                  <a:pt x="634" y="52"/>
                </a:lnTo>
                <a:lnTo>
                  <a:pt x="624" y="65"/>
                </a:lnTo>
                <a:lnTo>
                  <a:pt x="616" y="80"/>
                </a:lnTo>
                <a:lnTo>
                  <a:pt x="602" y="105"/>
                </a:lnTo>
                <a:lnTo>
                  <a:pt x="594" y="124"/>
                </a:lnTo>
                <a:lnTo>
                  <a:pt x="589" y="136"/>
                </a:lnTo>
                <a:lnTo>
                  <a:pt x="589" y="136"/>
                </a:lnTo>
                <a:lnTo>
                  <a:pt x="588" y="144"/>
                </a:lnTo>
                <a:lnTo>
                  <a:pt x="584" y="154"/>
                </a:lnTo>
                <a:lnTo>
                  <a:pt x="582" y="159"/>
                </a:lnTo>
                <a:lnTo>
                  <a:pt x="578" y="164"/>
                </a:lnTo>
                <a:lnTo>
                  <a:pt x="574" y="168"/>
                </a:lnTo>
                <a:lnTo>
                  <a:pt x="569" y="171"/>
                </a:lnTo>
                <a:lnTo>
                  <a:pt x="569" y="171"/>
                </a:lnTo>
                <a:lnTo>
                  <a:pt x="563" y="174"/>
                </a:lnTo>
                <a:lnTo>
                  <a:pt x="554" y="176"/>
                </a:lnTo>
                <a:lnTo>
                  <a:pt x="532" y="181"/>
                </a:lnTo>
                <a:lnTo>
                  <a:pt x="509" y="188"/>
                </a:lnTo>
                <a:lnTo>
                  <a:pt x="499" y="191"/>
                </a:lnTo>
                <a:lnTo>
                  <a:pt x="489" y="196"/>
                </a:lnTo>
                <a:lnTo>
                  <a:pt x="489" y="196"/>
                </a:lnTo>
                <a:lnTo>
                  <a:pt x="483" y="200"/>
                </a:lnTo>
                <a:lnTo>
                  <a:pt x="476" y="203"/>
                </a:lnTo>
                <a:lnTo>
                  <a:pt x="462" y="208"/>
                </a:lnTo>
                <a:lnTo>
                  <a:pt x="452" y="213"/>
                </a:lnTo>
                <a:lnTo>
                  <a:pt x="441" y="220"/>
                </a:lnTo>
                <a:lnTo>
                  <a:pt x="425" y="231"/>
                </a:lnTo>
                <a:lnTo>
                  <a:pt x="406" y="246"/>
                </a:lnTo>
                <a:lnTo>
                  <a:pt x="406" y="246"/>
                </a:lnTo>
                <a:lnTo>
                  <a:pt x="378" y="269"/>
                </a:lnTo>
                <a:lnTo>
                  <a:pt x="345" y="299"/>
                </a:lnTo>
                <a:lnTo>
                  <a:pt x="306" y="334"/>
                </a:lnTo>
                <a:lnTo>
                  <a:pt x="266" y="371"/>
                </a:lnTo>
                <a:lnTo>
                  <a:pt x="230" y="406"/>
                </a:lnTo>
                <a:lnTo>
                  <a:pt x="197" y="439"/>
                </a:lnTo>
                <a:lnTo>
                  <a:pt x="175" y="465"/>
                </a:lnTo>
                <a:lnTo>
                  <a:pt x="167" y="474"/>
                </a:lnTo>
                <a:lnTo>
                  <a:pt x="164" y="481"/>
                </a:lnTo>
                <a:lnTo>
                  <a:pt x="164" y="481"/>
                </a:lnTo>
                <a:lnTo>
                  <a:pt x="156" y="501"/>
                </a:lnTo>
                <a:lnTo>
                  <a:pt x="151" y="521"/>
                </a:lnTo>
                <a:lnTo>
                  <a:pt x="149" y="537"/>
                </a:lnTo>
                <a:lnTo>
                  <a:pt x="150" y="542"/>
                </a:lnTo>
                <a:lnTo>
                  <a:pt x="151" y="546"/>
                </a:lnTo>
                <a:lnTo>
                  <a:pt x="151" y="546"/>
                </a:lnTo>
                <a:lnTo>
                  <a:pt x="151" y="547"/>
                </a:lnTo>
                <a:lnTo>
                  <a:pt x="150" y="550"/>
                </a:lnTo>
                <a:lnTo>
                  <a:pt x="148" y="558"/>
                </a:lnTo>
                <a:lnTo>
                  <a:pt x="136" y="587"/>
                </a:lnTo>
                <a:lnTo>
                  <a:pt x="130" y="606"/>
                </a:lnTo>
                <a:lnTo>
                  <a:pt x="124" y="627"/>
                </a:lnTo>
                <a:lnTo>
                  <a:pt x="120" y="651"/>
                </a:lnTo>
                <a:lnTo>
                  <a:pt x="119" y="662"/>
                </a:lnTo>
                <a:lnTo>
                  <a:pt x="119" y="675"/>
                </a:lnTo>
                <a:lnTo>
                  <a:pt x="119" y="675"/>
                </a:lnTo>
                <a:lnTo>
                  <a:pt x="119" y="701"/>
                </a:lnTo>
                <a:lnTo>
                  <a:pt x="123" y="726"/>
                </a:lnTo>
                <a:lnTo>
                  <a:pt x="126" y="751"/>
                </a:lnTo>
                <a:lnTo>
                  <a:pt x="133" y="774"/>
                </a:lnTo>
                <a:lnTo>
                  <a:pt x="140" y="796"/>
                </a:lnTo>
                <a:lnTo>
                  <a:pt x="149" y="814"/>
                </a:lnTo>
                <a:lnTo>
                  <a:pt x="154" y="822"/>
                </a:lnTo>
                <a:lnTo>
                  <a:pt x="159" y="829"/>
                </a:lnTo>
                <a:lnTo>
                  <a:pt x="165" y="836"/>
                </a:lnTo>
                <a:lnTo>
                  <a:pt x="171" y="839"/>
                </a:lnTo>
                <a:lnTo>
                  <a:pt x="171" y="839"/>
                </a:lnTo>
                <a:lnTo>
                  <a:pt x="179" y="844"/>
                </a:lnTo>
                <a:lnTo>
                  <a:pt x="189" y="848"/>
                </a:lnTo>
                <a:lnTo>
                  <a:pt x="202" y="852"/>
                </a:lnTo>
                <a:lnTo>
                  <a:pt x="217" y="854"/>
                </a:lnTo>
                <a:lnTo>
                  <a:pt x="254" y="861"/>
                </a:lnTo>
                <a:lnTo>
                  <a:pt x="294" y="867"/>
                </a:lnTo>
                <a:lnTo>
                  <a:pt x="370" y="877"/>
                </a:lnTo>
                <a:lnTo>
                  <a:pt x="400" y="881"/>
                </a:lnTo>
                <a:lnTo>
                  <a:pt x="421" y="884"/>
                </a:lnTo>
                <a:lnTo>
                  <a:pt x="421" y="884"/>
                </a:lnTo>
                <a:lnTo>
                  <a:pt x="574" y="927"/>
                </a:lnTo>
                <a:lnTo>
                  <a:pt x="564" y="994"/>
                </a:lnTo>
                <a:lnTo>
                  <a:pt x="564" y="994"/>
                </a:lnTo>
                <a:lnTo>
                  <a:pt x="568" y="994"/>
                </a:lnTo>
                <a:lnTo>
                  <a:pt x="571" y="994"/>
                </a:lnTo>
                <a:lnTo>
                  <a:pt x="574" y="994"/>
                </a:lnTo>
                <a:lnTo>
                  <a:pt x="578" y="997"/>
                </a:lnTo>
                <a:lnTo>
                  <a:pt x="581" y="1000"/>
                </a:lnTo>
                <a:lnTo>
                  <a:pt x="581" y="1008"/>
                </a:lnTo>
                <a:lnTo>
                  <a:pt x="579" y="1017"/>
                </a:lnTo>
                <a:lnTo>
                  <a:pt x="579" y="1017"/>
                </a:lnTo>
                <a:lnTo>
                  <a:pt x="569" y="1063"/>
                </a:lnTo>
                <a:lnTo>
                  <a:pt x="559" y="1112"/>
                </a:lnTo>
                <a:lnTo>
                  <a:pt x="559" y="1112"/>
                </a:lnTo>
                <a:lnTo>
                  <a:pt x="559" y="1124"/>
                </a:lnTo>
                <a:lnTo>
                  <a:pt x="559" y="1135"/>
                </a:lnTo>
                <a:lnTo>
                  <a:pt x="563" y="1154"/>
                </a:lnTo>
                <a:lnTo>
                  <a:pt x="564" y="1161"/>
                </a:lnTo>
                <a:lnTo>
                  <a:pt x="564" y="1168"/>
                </a:lnTo>
                <a:lnTo>
                  <a:pt x="563" y="1170"/>
                </a:lnTo>
                <a:lnTo>
                  <a:pt x="562" y="1173"/>
                </a:lnTo>
                <a:lnTo>
                  <a:pt x="558" y="1175"/>
                </a:lnTo>
                <a:lnTo>
                  <a:pt x="554" y="1176"/>
                </a:lnTo>
                <a:lnTo>
                  <a:pt x="554" y="1176"/>
                </a:lnTo>
                <a:lnTo>
                  <a:pt x="541" y="1181"/>
                </a:lnTo>
                <a:lnTo>
                  <a:pt x="531" y="1184"/>
                </a:lnTo>
                <a:lnTo>
                  <a:pt x="528" y="1185"/>
                </a:lnTo>
                <a:lnTo>
                  <a:pt x="528" y="1186"/>
                </a:lnTo>
                <a:lnTo>
                  <a:pt x="528" y="1189"/>
                </a:lnTo>
                <a:lnTo>
                  <a:pt x="529" y="1191"/>
                </a:lnTo>
                <a:lnTo>
                  <a:pt x="529" y="1191"/>
                </a:lnTo>
                <a:lnTo>
                  <a:pt x="533" y="1194"/>
                </a:lnTo>
                <a:lnTo>
                  <a:pt x="536" y="1193"/>
                </a:lnTo>
                <a:lnTo>
                  <a:pt x="539" y="1190"/>
                </a:lnTo>
                <a:lnTo>
                  <a:pt x="542" y="1190"/>
                </a:lnTo>
                <a:lnTo>
                  <a:pt x="543" y="1190"/>
                </a:lnTo>
                <a:lnTo>
                  <a:pt x="544" y="1194"/>
                </a:lnTo>
                <a:lnTo>
                  <a:pt x="544" y="1201"/>
                </a:lnTo>
                <a:lnTo>
                  <a:pt x="544" y="1201"/>
                </a:lnTo>
                <a:lnTo>
                  <a:pt x="546" y="1219"/>
                </a:lnTo>
                <a:lnTo>
                  <a:pt x="548" y="1234"/>
                </a:lnTo>
                <a:lnTo>
                  <a:pt x="549" y="1248"/>
                </a:lnTo>
                <a:lnTo>
                  <a:pt x="549" y="1261"/>
                </a:lnTo>
                <a:lnTo>
                  <a:pt x="549" y="1261"/>
                </a:lnTo>
                <a:lnTo>
                  <a:pt x="551" y="1279"/>
                </a:lnTo>
                <a:lnTo>
                  <a:pt x="552" y="1298"/>
                </a:lnTo>
                <a:lnTo>
                  <a:pt x="552" y="1306"/>
                </a:lnTo>
                <a:lnTo>
                  <a:pt x="551" y="1313"/>
                </a:lnTo>
                <a:lnTo>
                  <a:pt x="548" y="1318"/>
                </a:lnTo>
                <a:lnTo>
                  <a:pt x="547" y="1319"/>
                </a:lnTo>
                <a:lnTo>
                  <a:pt x="544" y="1319"/>
                </a:lnTo>
                <a:lnTo>
                  <a:pt x="544" y="1319"/>
                </a:lnTo>
                <a:lnTo>
                  <a:pt x="541" y="1318"/>
                </a:lnTo>
                <a:lnTo>
                  <a:pt x="538" y="1316"/>
                </a:lnTo>
                <a:lnTo>
                  <a:pt x="532" y="1310"/>
                </a:lnTo>
                <a:lnTo>
                  <a:pt x="528" y="1306"/>
                </a:lnTo>
                <a:lnTo>
                  <a:pt x="522" y="1303"/>
                </a:lnTo>
                <a:lnTo>
                  <a:pt x="516" y="1298"/>
                </a:lnTo>
                <a:lnTo>
                  <a:pt x="504" y="1294"/>
                </a:lnTo>
                <a:lnTo>
                  <a:pt x="504" y="1294"/>
                </a:lnTo>
                <a:lnTo>
                  <a:pt x="494" y="1290"/>
                </a:lnTo>
                <a:lnTo>
                  <a:pt x="486" y="1285"/>
                </a:lnTo>
                <a:lnTo>
                  <a:pt x="476" y="1278"/>
                </a:lnTo>
                <a:lnTo>
                  <a:pt x="472" y="1276"/>
                </a:lnTo>
                <a:lnTo>
                  <a:pt x="471" y="1276"/>
                </a:lnTo>
                <a:lnTo>
                  <a:pt x="470" y="1279"/>
                </a:lnTo>
                <a:lnTo>
                  <a:pt x="470" y="1284"/>
                </a:lnTo>
                <a:lnTo>
                  <a:pt x="470" y="1284"/>
                </a:lnTo>
                <a:lnTo>
                  <a:pt x="472" y="1293"/>
                </a:lnTo>
                <a:lnTo>
                  <a:pt x="476" y="1301"/>
                </a:lnTo>
                <a:lnTo>
                  <a:pt x="487" y="1324"/>
                </a:lnTo>
                <a:lnTo>
                  <a:pt x="492" y="1334"/>
                </a:lnTo>
                <a:lnTo>
                  <a:pt x="496" y="1343"/>
                </a:lnTo>
                <a:lnTo>
                  <a:pt x="497" y="1350"/>
                </a:lnTo>
                <a:lnTo>
                  <a:pt x="496" y="1353"/>
                </a:lnTo>
                <a:lnTo>
                  <a:pt x="494" y="1354"/>
                </a:lnTo>
                <a:lnTo>
                  <a:pt x="494" y="1354"/>
                </a:lnTo>
                <a:lnTo>
                  <a:pt x="476" y="1370"/>
                </a:lnTo>
                <a:lnTo>
                  <a:pt x="466" y="1379"/>
                </a:lnTo>
                <a:lnTo>
                  <a:pt x="461" y="1386"/>
                </a:lnTo>
                <a:lnTo>
                  <a:pt x="461" y="1386"/>
                </a:lnTo>
                <a:lnTo>
                  <a:pt x="460" y="1389"/>
                </a:lnTo>
                <a:lnTo>
                  <a:pt x="461" y="1390"/>
                </a:lnTo>
                <a:lnTo>
                  <a:pt x="463" y="1391"/>
                </a:lnTo>
                <a:lnTo>
                  <a:pt x="463" y="1392"/>
                </a:lnTo>
                <a:lnTo>
                  <a:pt x="462" y="1394"/>
                </a:lnTo>
                <a:lnTo>
                  <a:pt x="453" y="1399"/>
                </a:lnTo>
                <a:lnTo>
                  <a:pt x="453" y="1399"/>
                </a:lnTo>
                <a:lnTo>
                  <a:pt x="431" y="1409"/>
                </a:lnTo>
                <a:lnTo>
                  <a:pt x="426" y="1411"/>
                </a:lnTo>
                <a:lnTo>
                  <a:pt x="16" y="1421"/>
                </a:lnTo>
                <a:lnTo>
                  <a:pt x="16" y="1421"/>
                </a:lnTo>
                <a:lnTo>
                  <a:pt x="13" y="1425"/>
                </a:lnTo>
                <a:lnTo>
                  <a:pt x="6" y="1435"/>
                </a:lnTo>
                <a:lnTo>
                  <a:pt x="2" y="1446"/>
                </a:lnTo>
                <a:lnTo>
                  <a:pt x="0" y="1451"/>
                </a:lnTo>
                <a:lnTo>
                  <a:pt x="2" y="1454"/>
                </a:lnTo>
                <a:lnTo>
                  <a:pt x="2" y="1454"/>
                </a:lnTo>
                <a:lnTo>
                  <a:pt x="5" y="1456"/>
                </a:lnTo>
                <a:lnTo>
                  <a:pt x="10" y="1459"/>
                </a:lnTo>
                <a:lnTo>
                  <a:pt x="28" y="1462"/>
                </a:lnTo>
                <a:lnTo>
                  <a:pt x="44" y="1466"/>
                </a:lnTo>
                <a:lnTo>
                  <a:pt x="56" y="1469"/>
                </a:lnTo>
                <a:lnTo>
                  <a:pt x="56" y="1469"/>
                </a:lnTo>
                <a:lnTo>
                  <a:pt x="135" y="1467"/>
                </a:lnTo>
                <a:lnTo>
                  <a:pt x="299" y="1462"/>
                </a:lnTo>
                <a:lnTo>
                  <a:pt x="534" y="1456"/>
                </a:lnTo>
                <a:lnTo>
                  <a:pt x="534" y="1456"/>
                </a:lnTo>
                <a:lnTo>
                  <a:pt x="538" y="1457"/>
                </a:lnTo>
                <a:lnTo>
                  <a:pt x="542" y="1462"/>
                </a:lnTo>
                <a:lnTo>
                  <a:pt x="543" y="1465"/>
                </a:lnTo>
                <a:lnTo>
                  <a:pt x="543" y="1467"/>
                </a:lnTo>
                <a:lnTo>
                  <a:pt x="541" y="1471"/>
                </a:lnTo>
                <a:lnTo>
                  <a:pt x="534" y="1474"/>
                </a:lnTo>
                <a:lnTo>
                  <a:pt x="534" y="1474"/>
                </a:lnTo>
                <a:lnTo>
                  <a:pt x="527" y="1475"/>
                </a:lnTo>
                <a:lnTo>
                  <a:pt x="512" y="1476"/>
                </a:lnTo>
                <a:lnTo>
                  <a:pt x="462" y="1477"/>
                </a:lnTo>
                <a:lnTo>
                  <a:pt x="320" y="1480"/>
                </a:lnTo>
                <a:lnTo>
                  <a:pt x="180" y="1481"/>
                </a:lnTo>
                <a:lnTo>
                  <a:pt x="134" y="1482"/>
                </a:lnTo>
                <a:lnTo>
                  <a:pt x="121" y="1482"/>
                </a:lnTo>
                <a:lnTo>
                  <a:pt x="116" y="1484"/>
                </a:lnTo>
                <a:lnTo>
                  <a:pt x="116" y="1484"/>
                </a:lnTo>
                <a:lnTo>
                  <a:pt x="111" y="1489"/>
                </a:lnTo>
                <a:lnTo>
                  <a:pt x="104" y="1496"/>
                </a:lnTo>
                <a:lnTo>
                  <a:pt x="98" y="1504"/>
                </a:lnTo>
                <a:lnTo>
                  <a:pt x="96" y="1506"/>
                </a:lnTo>
                <a:lnTo>
                  <a:pt x="96" y="1509"/>
                </a:lnTo>
                <a:lnTo>
                  <a:pt x="96" y="1509"/>
                </a:lnTo>
                <a:lnTo>
                  <a:pt x="100" y="1514"/>
                </a:lnTo>
                <a:lnTo>
                  <a:pt x="109" y="1520"/>
                </a:lnTo>
                <a:lnTo>
                  <a:pt x="119" y="1526"/>
                </a:lnTo>
                <a:lnTo>
                  <a:pt x="124" y="1527"/>
                </a:lnTo>
                <a:lnTo>
                  <a:pt x="129" y="1529"/>
                </a:lnTo>
                <a:lnTo>
                  <a:pt x="129" y="1529"/>
                </a:lnTo>
                <a:lnTo>
                  <a:pt x="340" y="1527"/>
                </a:lnTo>
                <a:lnTo>
                  <a:pt x="796" y="1524"/>
                </a:lnTo>
                <a:lnTo>
                  <a:pt x="1042" y="1521"/>
                </a:lnTo>
                <a:lnTo>
                  <a:pt x="1261" y="1517"/>
                </a:lnTo>
                <a:lnTo>
                  <a:pt x="1422" y="1514"/>
                </a:lnTo>
                <a:lnTo>
                  <a:pt x="1472" y="1511"/>
                </a:lnTo>
                <a:lnTo>
                  <a:pt x="1495" y="1509"/>
                </a:lnTo>
                <a:lnTo>
                  <a:pt x="1495" y="1509"/>
                </a:lnTo>
                <a:lnTo>
                  <a:pt x="1515" y="1504"/>
                </a:lnTo>
                <a:lnTo>
                  <a:pt x="1534" y="1497"/>
                </a:lnTo>
                <a:lnTo>
                  <a:pt x="1550" y="1492"/>
                </a:lnTo>
                <a:lnTo>
                  <a:pt x="1565" y="1485"/>
                </a:lnTo>
                <a:lnTo>
                  <a:pt x="1579" y="1479"/>
                </a:lnTo>
                <a:lnTo>
                  <a:pt x="1590" y="1472"/>
                </a:lnTo>
                <a:lnTo>
                  <a:pt x="1598" y="1465"/>
                </a:lnTo>
                <a:lnTo>
                  <a:pt x="1603" y="1459"/>
                </a:lnTo>
                <a:lnTo>
                  <a:pt x="1603" y="1459"/>
                </a:lnTo>
                <a:lnTo>
                  <a:pt x="1605" y="1452"/>
                </a:lnTo>
                <a:lnTo>
                  <a:pt x="1608" y="1445"/>
                </a:lnTo>
                <a:lnTo>
                  <a:pt x="1609" y="1440"/>
                </a:lnTo>
                <a:lnTo>
                  <a:pt x="1609" y="1435"/>
                </a:lnTo>
                <a:lnTo>
                  <a:pt x="1608" y="1432"/>
                </a:lnTo>
                <a:lnTo>
                  <a:pt x="1605" y="1431"/>
                </a:lnTo>
                <a:lnTo>
                  <a:pt x="1600" y="1434"/>
                </a:lnTo>
                <a:lnTo>
                  <a:pt x="1595" y="1439"/>
                </a:lnTo>
                <a:lnTo>
                  <a:pt x="1595" y="1439"/>
                </a:lnTo>
                <a:lnTo>
                  <a:pt x="1590" y="1446"/>
                </a:lnTo>
                <a:lnTo>
                  <a:pt x="1588" y="1452"/>
                </a:lnTo>
                <a:lnTo>
                  <a:pt x="1584" y="1459"/>
                </a:lnTo>
                <a:lnTo>
                  <a:pt x="1579" y="1465"/>
                </a:lnTo>
                <a:lnTo>
                  <a:pt x="1571" y="1470"/>
                </a:lnTo>
                <a:lnTo>
                  <a:pt x="1558" y="1475"/>
                </a:lnTo>
                <a:lnTo>
                  <a:pt x="1537" y="1480"/>
                </a:lnTo>
                <a:lnTo>
                  <a:pt x="1508" y="1484"/>
                </a:lnTo>
                <a:lnTo>
                  <a:pt x="1508" y="1484"/>
                </a:lnTo>
                <a:lnTo>
                  <a:pt x="1462" y="1486"/>
                </a:lnTo>
                <a:lnTo>
                  <a:pt x="1398" y="1489"/>
                </a:lnTo>
                <a:lnTo>
                  <a:pt x="1323" y="1490"/>
                </a:lnTo>
                <a:lnTo>
                  <a:pt x="1245" y="1490"/>
                </a:lnTo>
                <a:lnTo>
                  <a:pt x="1170" y="1490"/>
                </a:lnTo>
                <a:lnTo>
                  <a:pt x="1106" y="1489"/>
                </a:lnTo>
                <a:lnTo>
                  <a:pt x="1062" y="1486"/>
                </a:lnTo>
                <a:lnTo>
                  <a:pt x="1049" y="1485"/>
                </a:lnTo>
                <a:lnTo>
                  <a:pt x="1044" y="1484"/>
                </a:lnTo>
                <a:lnTo>
                  <a:pt x="1044" y="1484"/>
                </a:lnTo>
                <a:lnTo>
                  <a:pt x="1039" y="1477"/>
                </a:lnTo>
                <a:lnTo>
                  <a:pt x="1034" y="1471"/>
                </a:lnTo>
                <a:lnTo>
                  <a:pt x="1029" y="1465"/>
                </a:lnTo>
                <a:lnTo>
                  <a:pt x="1024" y="1456"/>
                </a:lnTo>
                <a:lnTo>
                  <a:pt x="1024" y="1456"/>
                </a:lnTo>
                <a:lnTo>
                  <a:pt x="1022" y="1454"/>
                </a:lnTo>
                <a:lnTo>
                  <a:pt x="1020" y="1451"/>
                </a:lnTo>
                <a:lnTo>
                  <a:pt x="1014" y="1447"/>
                </a:lnTo>
                <a:lnTo>
                  <a:pt x="1006" y="1445"/>
                </a:lnTo>
                <a:lnTo>
                  <a:pt x="1006" y="1445"/>
                </a:lnTo>
                <a:lnTo>
                  <a:pt x="1019" y="1444"/>
                </a:lnTo>
                <a:lnTo>
                  <a:pt x="1019" y="1444"/>
                </a:lnTo>
                <a:lnTo>
                  <a:pt x="1086" y="1440"/>
                </a:lnTo>
                <a:lnTo>
                  <a:pt x="1210" y="1435"/>
                </a:lnTo>
                <a:lnTo>
                  <a:pt x="1336" y="1427"/>
                </a:lnTo>
                <a:lnTo>
                  <a:pt x="1382" y="1422"/>
                </a:lnTo>
                <a:lnTo>
                  <a:pt x="1398" y="1421"/>
                </a:lnTo>
                <a:lnTo>
                  <a:pt x="1408" y="1419"/>
                </a:lnTo>
                <a:lnTo>
                  <a:pt x="1408" y="1419"/>
                </a:lnTo>
                <a:lnTo>
                  <a:pt x="1427" y="1412"/>
                </a:lnTo>
                <a:lnTo>
                  <a:pt x="1450" y="1401"/>
                </a:lnTo>
                <a:lnTo>
                  <a:pt x="1475" y="1386"/>
                </a:lnTo>
                <a:lnTo>
                  <a:pt x="1502" y="1372"/>
                </a:lnTo>
                <a:lnTo>
                  <a:pt x="1523" y="1358"/>
                </a:lnTo>
                <a:lnTo>
                  <a:pt x="1539" y="1346"/>
                </a:lnTo>
                <a:lnTo>
                  <a:pt x="1545" y="1343"/>
                </a:lnTo>
                <a:lnTo>
                  <a:pt x="1547" y="1340"/>
                </a:lnTo>
                <a:lnTo>
                  <a:pt x="1548" y="1339"/>
                </a:lnTo>
                <a:lnTo>
                  <a:pt x="1547" y="1339"/>
                </a:lnTo>
                <a:lnTo>
                  <a:pt x="1543" y="1339"/>
                </a:lnTo>
                <a:lnTo>
                  <a:pt x="1543" y="1339"/>
                </a:lnTo>
                <a:lnTo>
                  <a:pt x="1523" y="1344"/>
                </a:lnTo>
                <a:lnTo>
                  <a:pt x="1507" y="1346"/>
                </a:lnTo>
                <a:lnTo>
                  <a:pt x="1494" y="1349"/>
                </a:lnTo>
                <a:lnTo>
                  <a:pt x="1485" y="1351"/>
                </a:lnTo>
                <a:lnTo>
                  <a:pt x="1485" y="1351"/>
                </a:lnTo>
                <a:lnTo>
                  <a:pt x="1474" y="1358"/>
                </a:lnTo>
                <a:lnTo>
                  <a:pt x="1453" y="1369"/>
                </a:lnTo>
                <a:lnTo>
                  <a:pt x="1424" y="1381"/>
                </a:lnTo>
                <a:lnTo>
                  <a:pt x="1408" y="1386"/>
                </a:lnTo>
                <a:lnTo>
                  <a:pt x="1391" y="1391"/>
                </a:lnTo>
                <a:lnTo>
                  <a:pt x="1391" y="1391"/>
                </a:lnTo>
                <a:lnTo>
                  <a:pt x="1378" y="1394"/>
                </a:lnTo>
                <a:lnTo>
                  <a:pt x="1358" y="1395"/>
                </a:lnTo>
                <a:lnTo>
                  <a:pt x="1301" y="1400"/>
                </a:lnTo>
                <a:lnTo>
                  <a:pt x="1228" y="1404"/>
                </a:lnTo>
                <a:lnTo>
                  <a:pt x="1148" y="1407"/>
                </a:lnTo>
                <a:lnTo>
                  <a:pt x="1005" y="1412"/>
                </a:lnTo>
                <a:lnTo>
                  <a:pt x="941" y="1414"/>
                </a:lnTo>
                <a:lnTo>
                  <a:pt x="941" y="1414"/>
                </a:lnTo>
                <a:lnTo>
                  <a:pt x="929" y="1396"/>
                </a:lnTo>
                <a:lnTo>
                  <a:pt x="929" y="1396"/>
                </a:lnTo>
                <a:lnTo>
                  <a:pt x="925" y="1390"/>
                </a:lnTo>
                <a:lnTo>
                  <a:pt x="923" y="1385"/>
                </a:lnTo>
                <a:lnTo>
                  <a:pt x="918" y="1374"/>
                </a:lnTo>
                <a:lnTo>
                  <a:pt x="915" y="1369"/>
                </a:lnTo>
                <a:lnTo>
                  <a:pt x="913" y="1364"/>
                </a:lnTo>
                <a:lnTo>
                  <a:pt x="909" y="1361"/>
                </a:lnTo>
                <a:lnTo>
                  <a:pt x="904" y="1359"/>
                </a:lnTo>
                <a:lnTo>
                  <a:pt x="904" y="1359"/>
                </a:lnTo>
                <a:lnTo>
                  <a:pt x="888" y="1353"/>
                </a:lnTo>
                <a:lnTo>
                  <a:pt x="864" y="1343"/>
                </a:lnTo>
                <a:lnTo>
                  <a:pt x="834" y="1329"/>
                </a:lnTo>
                <a:lnTo>
                  <a:pt x="1046" y="737"/>
                </a:lnTo>
                <a:lnTo>
                  <a:pt x="1064" y="667"/>
                </a:lnTo>
                <a:lnTo>
                  <a:pt x="1064" y="667"/>
                </a:lnTo>
                <a:lnTo>
                  <a:pt x="1080" y="642"/>
                </a:lnTo>
                <a:lnTo>
                  <a:pt x="1094" y="620"/>
                </a:lnTo>
                <a:lnTo>
                  <a:pt x="1103" y="597"/>
                </a:lnTo>
                <a:lnTo>
                  <a:pt x="1103" y="597"/>
                </a:lnTo>
                <a:lnTo>
                  <a:pt x="1110" y="580"/>
                </a:lnTo>
                <a:lnTo>
                  <a:pt x="1113" y="565"/>
                </a:lnTo>
                <a:lnTo>
                  <a:pt x="1112" y="558"/>
                </a:lnTo>
                <a:lnTo>
                  <a:pt x="1112" y="555"/>
                </a:lnTo>
                <a:lnTo>
                  <a:pt x="1110" y="551"/>
                </a:lnTo>
                <a:lnTo>
                  <a:pt x="1106" y="551"/>
                </a:lnTo>
                <a:lnTo>
                  <a:pt x="1106" y="551"/>
                </a:lnTo>
                <a:lnTo>
                  <a:pt x="1098" y="550"/>
                </a:lnTo>
                <a:lnTo>
                  <a:pt x="1092" y="547"/>
                </a:lnTo>
                <a:lnTo>
                  <a:pt x="1084" y="546"/>
                </a:lnTo>
                <a:lnTo>
                  <a:pt x="1074" y="546"/>
                </a:lnTo>
                <a:lnTo>
                  <a:pt x="1074" y="546"/>
                </a:lnTo>
                <a:lnTo>
                  <a:pt x="1069" y="545"/>
                </a:lnTo>
                <a:lnTo>
                  <a:pt x="1062" y="545"/>
                </a:lnTo>
                <a:lnTo>
                  <a:pt x="1049" y="541"/>
                </a:lnTo>
                <a:lnTo>
                  <a:pt x="1034" y="536"/>
                </a:lnTo>
                <a:lnTo>
                  <a:pt x="1074" y="421"/>
                </a:lnTo>
                <a:lnTo>
                  <a:pt x="1074" y="421"/>
                </a:lnTo>
                <a:lnTo>
                  <a:pt x="1081" y="416"/>
                </a:lnTo>
                <a:lnTo>
                  <a:pt x="1097" y="404"/>
                </a:lnTo>
                <a:lnTo>
                  <a:pt x="1106" y="397"/>
                </a:lnTo>
                <a:lnTo>
                  <a:pt x="1115" y="390"/>
                </a:lnTo>
                <a:lnTo>
                  <a:pt x="1121" y="382"/>
                </a:lnTo>
                <a:lnTo>
                  <a:pt x="1123" y="376"/>
                </a:lnTo>
                <a:lnTo>
                  <a:pt x="1123" y="376"/>
                </a:lnTo>
                <a:lnTo>
                  <a:pt x="1126" y="370"/>
                </a:lnTo>
                <a:lnTo>
                  <a:pt x="1130" y="364"/>
                </a:lnTo>
                <a:lnTo>
                  <a:pt x="1133" y="359"/>
                </a:lnTo>
                <a:lnTo>
                  <a:pt x="1136" y="352"/>
                </a:lnTo>
                <a:lnTo>
                  <a:pt x="1137" y="346"/>
                </a:lnTo>
                <a:lnTo>
                  <a:pt x="1136" y="340"/>
                </a:lnTo>
                <a:lnTo>
                  <a:pt x="1132" y="334"/>
                </a:lnTo>
                <a:lnTo>
                  <a:pt x="1123" y="326"/>
                </a:lnTo>
                <a:lnTo>
                  <a:pt x="1123" y="326"/>
                </a:lnTo>
                <a:lnTo>
                  <a:pt x="1115" y="319"/>
                </a:lnTo>
                <a:lnTo>
                  <a:pt x="1110" y="314"/>
                </a:lnTo>
                <a:lnTo>
                  <a:pt x="1102" y="306"/>
                </a:lnTo>
                <a:lnTo>
                  <a:pt x="1098" y="305"/>
                </a:lnTo>
                <a:lnTo>
                  <a:pt x="1094" y="304"/>
                </a:lnTo>
                <a:lnTo>
                  <a:pt x="1074" y="306"/>
                </a:lnTo>
                <a:lnTo>
                  <a:pt x="1074" y="306"/>
                </a:lnTo>
                <a:lnTo>
                  <a:pt x="1039" y="310"/>
                </a:lnTo>
                <a:lnTo>
                  <a:pt x="1029" y="311"/>
                </a:lnTo>
                <a:lnTo>
                  <a:pt x="1019" y="316"/>
                </a:lnTo>
                <a:lnTo>
                  <a:pt x="1019" y="316"/>
                </a:lnTo>
                <a:lnTo>
                  <a:pt x="1005" y="321"/>
                </a:lnTo>
                <a:lnTo>
                  <a:pt x="989" y="326"/>
                </a:lnTo>
                <a:lnTo>
                  <a:pt x="971" y="329"/>
                </a:lnTo>
                <a:lnTo>
                  <a:pt x="956" y="331"/>
                </a:lnTo>
                <a:lnTo>
                  <a:pt x="956" y="331"/>
                </a:lnTo>
                <a:lnTo>
                  <a:pt x="947" y="330"/>
                </a:lnTo>
                <a:lnTo>
                  <a:pt x="931" y="327"/>
                </a:lnTo>
                <a:lnTo>
                  <a:pt x="893" y="321"/>
                </a:lnTo>
                <a:lnTo>
                  <a:pt x="841" y="311"/>
                </a:lnTo>
                <a:lnTo>
                  <a:pt x="841" y="311"/>
                </a:lnTo>
                <a:lnTo>
                  <a:pt x="844" y="303"/>
                </a:lnTo>
                <a:lnTo>
                  <a:pt x="849" y="285"/>
                </a:lnTo>
                <a:lnTo>
                  <a:pt x="853" y="274"/>
                </a:lnTo>
                <a:lnTo>
                  <a:pt x="858" y="264"/>
                </a:lnTo>
                <a:lnTo>
                  <a:pt x="863" y="255"/>
                </a:lnTo>
                <a:lnTo>
                  <a:pt x="869" y="249"/>
                </a:lnTo>
                <a:lnTo>
                  <a:pt x="869" y="249"/>
                </a:lnTo>
                <a:lnTo>
                  <a:pt x="876" y="241"/>
                </a:lnTo>
                <a:lnTo>
                  <a:pt x="884" y="229"/>
                </a:lnTo>
                <a:lnTo>
                  <a:pt x="893" y="214"/>
                </a:lnTo>
                <a:lnTo>
                  <a:pt x="900" y="198"/>
                </a:lnTo>
                <a:lnTo>
                  <a:pt x="908" y="181"/>
                </a:lnTo>
                <a:lnTo>
                  <a:pt x="913" y="166"/>
                </a:lnTo>
                <a:lnTo>
                  <a:pt x="916" y="154"/>
                </a:lnTo>
                <a:lnTo>
                  <a:pt x="916" y="146"/>
                </a:lnTo>
                <a:lnTo>
                  <a:pt x="916" y="146"/>
                </a:lnTo>
                <a:lnTo>
                  <a:pt x="915" y="129"/>
                </a:lnTo>
                <a:lnTo>
                  <a:pt x="913" y="118"/>
                </a:lnTo>
                <a:lnTo>
                  <a:pt x="910" y="107"/>
                </a:lnTo>
                <a:lnTo>
                  <a:pt x="905" y="93"/>
                </a:lnTo>
                <a:lnTo>
                  <a:pt x="899" y="79"/>
                </a:lnTo>
                <a:lnTo>
                  <a:pt x="889" y="67"/>
                </a:lnTo>
                <a:lnTo>
                  <a:pt x="884" y="60"/>
                </a:lnTo>
                <a:lnTo>
                  <a:pt x="876" y="54"/>
                </a:lnTo>
                <a:lnTo>
                  <a:pt x="876" y="54"/>
                </a:lnTo>
                <a:lnTo>
                  <a:pt x="864" y="44"/>
                </a:lnTo>
                <a:lnTo>
                  <a:pt x="851" y="35"/>
                </a:lnTo>
                <a:lnTo>
                  <a:pt x="841" y="30"/>
                </a:lnTo>
                <a:lnTo>
                  <a:pt x="831" y="27"/>
                </a:lnTo>
                <a:lnTo>
                  <a:pt x="814" y="22"/>
                </a:lnTo>
                <a:lnTo>
                  <a:pt x="806" y="19"/>
                </a:lnTo>
                <a:lnTo>
                  <a:pt x="799" y="17"/>
                </a:lnTo>
                <a:lnTo>
                  <a:pt x="799" y="17"/>
                </a:lnTo>
                <a:lnTo>
                  <a:pt x="786" y="9"/>
                </a:lnTo>
                <a:lnTo>
                  <a:pt x="775" y="3"/>
                </a:lnTo>
                <a:lnTo>
                  <a:pt x="769" y="2"/>
                </a:lnTo>
                <a:lnTo>
                  <a:pt x="762" y="0"/>
                </a:lnTo>
                <a:lnTo>
                  <a:pt x="754" y="2"/>
                </a:lnTo>
                <a:lnTo>
                  <a:pt x="744" y="4"/>
                </a:lnTo>
                <a:lnTo>
                  <a:pt x="744" y="4"/>
                </a:lnTo>
                <a:close/>
                <a:moveTo>
                  <a:pt x="1049" y="421"/>
                </a:moveTo>
                <a:lnTo>
                  <a:pt x="1004" y="541"/>
                </a:lnTo>
                <a:lnTo>
                  <a:pt x="1004" y="541"/>
                </a:lnTo>
                <a:lnTo>
                  <a:pt x="1000" y="547"/>
                </a:lnTo>
                <a:lnTo>
                  <a:pt x="995" y="553"/>
                </a:lnTo>
                <a:lnTo>
                  <a:pt x="989" y="558"/>
                </a:lnTo>
                <a:lnTo>
                  <a:pt x="989" y="558"/>
                </a:lnTo>
                <a:lnTo>
                  <a:pt x="984" y="562"/>
                </a:lnTo>
                <a:lnTo>
                  <a:pt x="980" y="567"/>
                </a:lnTo>
                <a:lnTo>
                  <a:pt x="974" y="571"/>
                </a:lnTo>
                <a:lnTo>
                  <a:pt x="970" y="572"/>
                </a:lnTo>
                <a:lnTo>
                  <a:pt x="964" y="573"/>
                </a:lnTo>
                <a:lnTo>
                  <a:pt x="964" y="573"/>
                </a:lnTo>
                <a:lnTo>
                  <a:pt x="941" y="576"/>
                </a:lnTo>
                <a:lnTo>
                  <a:pt x="921" y="578"/>
                </a:lnTo>
                <a:lnTo>
                  <a:pt x="921" y="578"/>
                </a:lnTo>
                <a:lnTo>
                  <a:pt x="909" y="577"/>
                </a:lnTo>
                <a:lnTo>
                  <a:pt x="889" y="575"/>
                </a:lnTo>
                <a:lnTo>
                  <a:pt x="869" y="571"/>
                </a:lnTo>
                <a:lnTo>
                  <a:pt x="863" y="570"/>
                </a:lnTo>
                <a:lnTo>
                  <a:pt x="859" y="568"/>
                </a:lnTo>
                <a:lnTo>
                  <a:pt x="859" y="568"/>
                </a:lnTo>
                <a:lnTo>
                  <a:pt x="848" y="563"/>
                </a:lnTo>
                <a:lnTo>
                  <a:pt x="825" y="555"/>
                </a:lnTo>
                <a:lnTo>
                  <a:pt x="803" y="545"/>
                </a:lnTo>
                <a:lnTo>
                  <a:pt x="794" y="540"/>
                </a:lnTo>
                <a:lnTo>
                  <a:pt x="789" y="536"/>
                </a:lnTo>
                <a:lnTo>
                  <a:pt x="789" y="536"/>
                </a:lnTo>
                <a:lnTo>
                  <a:pt x="785" y="531"/>
                </a:lnTo>
                <a:lnTo>
                  <a:pt x="778" y="525"/>
                </a:lnTo>
                <a:lnTo>
                  <a:pt x="757" y="511"/>
                </a:lnTo>
                <a:lnTo>
                  <a:pt x="727" y="496"/>
                </a:lnTo>
                <a:lnTo>
                  <a:pt x="727" y="496"/>
                </a:lnTo>
                <a:lnTo>
                  <a:pt x="723" y="471"/>
                </a:lnTo>
                <a:lnTo>
                  <a:pt x="718" y="451"/>
                </a:lnTo>
                <a:lnTo>
                  <a:pt x="714" y="436"/>
                </a:lnTo>
                <a:lnTo>
                  <a:pt x="714" y="436"/>
                </a:lnTo>
                <a:lnTo>
                  <a:pt x="703" y="404"/>
                </a:lnTo>
                <a:lnTo>
                  <a:pt x="699" y="390"/>
                </a:lnTo>
                <a:lnTo>
                  <a:pt x="698" y="385"/>
                </a:lnTo>
                <a:lnTo>
                  <a:pt x="699" y="384"/>
                </a:lnTo>
                <a:lnTo>
                  <a:pt x="699" y="384"/>
                </a:lnTo>
                <a:lnTo>
                  <a:pt x="699" y="384"/>
                </a:lnTo>
                <a:lnTo>
                  <a:pt x="735" y="390"/>
                </a:lnTo>
                <a:lnTo>
                  <a:pt x="762" y="392"/>
                </a:lnTo>
                <a:lnTo>
                  <a:pt x="772" y="394"/>
                </a:lnTo>
                <a:lnTo>
                  <a:pt x="779" y="394"/>
                </a:lnTo>
                <a:lnTo>
                  <a:pt x="779" y="394"/>
                </a:lnTo>
                <a:lnTo>
                  <a:pt x="795" y="391"/>
                </a:lnTo>
                <a:lnTo>
                  <a:pt x="816" y="389"/>
                </a:lnTo>
                <a:lnTo>
                  <a:pt x="835" y="387"/>
                </a:lnTo>
                <a:lnTo>
                  <a:pt x="844" y="386"/>
                </a:lnTo>
                <a:lnTo>
                  <a:pt x="844" y="386"/>
                </a:lnTo>
                <a:lnTo>
                  <a:pt x="848" y="385"/>
                </a:lnTo>
                <a:lnTo>
                  <a:pt x="855" y="386"/>
                </a:lnTo>
                <a:lnTo>
                  <a:pt x="876" y="391"/>
                </a:lnTo>
                <a:lnTo>
                  <a:pt x="901" y="396"/>
                </a:lnTo>
                <a:lnTo>
                  <a:pt x="911" y="397"/>
                </a:lnTo>
                <a:lnTo>
                  <a:pt x="919" y="399"/>
                </a:lnTo>
                <a:lnTo>
                  <a:pt x="919" y="399"/>
                </a:lnTo>
                <a:lnTo>
                  <a:pt x="1019" y="401"/>
                </a:lnTo>
                <a:lnTo>
                  <a:pt x="1049" y="421"/>
                </a:lnTo>
                <a:close/>
                <a:moveTo>
                  <a:pt x="926" y="695"/>
                </a:moveTo>
                <a:lnTo>
                  <a:pt x="926" y="695"/>
                </a:lnTo>
                <a:lnTo>
                  <a:pt x="904" y="754"/>
                </a:lnTo>
                <a:lnTo>
                  <a:pt x="860" y="868"/>
                </a:lnTo>
                <a:lnTo>
                  <a:pt x="796" y="1029"/>
                </a:lnTo>
                <a:lnTo>
                  <a:pt x="796" y="1029"/>
                </a:lnTo>
                <a:lnTo>
                  <a:pt x="801" y="975"/>
                </a:lnTo>
                <a:lnTo>
                  <a:pt x="806" y="914"/>
                </a:lnTo>
                <a:lnTo>
                  <a:pt x="806" y="879"/>
                </a:lnTo>
                <a:lnTo>
                  <a:pt x="806" y="879"/>
                </a:lnTo>
                <a:lnTo>
                  <a:pt x="806" y="871"/>
                </a:lnTo>
                <a:lnTo>
                  <a:pt x="804" y="858"/>
                </a:lnTo>
                <a:lnTo>
                  <a:pt x="800" y="844"/>
                </a:lnTo>
                <a:lnTo>
                  <a:pt x="798" y="838"/>
                </a:lnTo>
                <a:lnTo>
                  <a:pt x="794" y="832"/>
                </a:lnTo>
                <a:lnTo>
                  <a:pt x="794" y="832"/>
                </a:lnTo>
                <a:lnTo>
                  <a:pt x="784" y="819"/>
                </a:lnTo>
                <a:lnTo>
                  <a:pt x="770" y="802"/>
                </a:lnTo>
                <a:lnTo>
                  <a:pt x="757" y="786"/>
                </a:lnTo>
                <a:lnTo>
                  <a:pt x="747" y="772"/>
                </a:lnTo>
                <a:lnTo>
                  <a:pt x="747" y="772"/>
                </a:lnTo>
                <a:lnTo>
                  <a:pt x="743" y="764"/>
                </a:lnTo>
                <a:lnTo>
                  <a:pt x="740" y="759"/>
                </a:lnTo>
                <a:lnTo>
                  <a:pt x="735" y="754"/>
                </a:lnTo>
                <a:lnTo>
                  <a:pt x="724" y="747"/>
                </a:lnTo>
                <a:lnTo>
                  <a:pt x="724" y="747"/>
                </a:lnTo>
                <a:lnTo>
                  <a:pt x="708" y="741"/>
                </a:lnTo>
                <a:lnTo>
                  <a:pt x="677" y="731"/>
                </a:lnTo>
                <a:lnTo>
                  <a:pt x="592" y="707"/>
                </a:lnTo>
                <a:lnTo>
                  <a:pt x="474" y="675"/>
                </a:lnTo>
                <a:lnTo>
                  <a:pt x="433" y="607"/>
                </a:lnTo>
                <a:lnTo>
                  <a:pt x="433" y="607"/>
                </a:lnTo>
                <a:lnTo>
                  <a:pt x="503" y="552"/>
                </a:lnTo>
                <a:lnTo>
                  <a:pt x="552" y="516"/>
                </a:lnTo>
                <a:lnTo>
                  <a:pt x="568" y="504"/>
                </a:lnTo>
                <a:lnTo>
                  <a:pt x="573" y="501"/>
                </a:lnTo>
                <a:lnTo>
                  <a:pt x="574" y="501"/>
                </a:lnTo>
                <a:lnTo>
                  <a:pt x="574" y="501"/>
                </a:lnTo>
                <a:lnTo>
                  <a:pt x="581" y="514"/>
                </a:lnTo>
                <a:lnTo>
                  <a:pt x="594" y="538"/>
                </a:lnTo>
                <a:lnTo>
                  <a:pt x="619" y="586"/>
                </a:lnTo>
                <a:lnTo>
                  <a:pt x="619" y="586"/>
                </a:lnTo>
                <a:lnTo>
                  <a:pt x="627" y="592"/>
                </a:lnTo>
                <a:lnTo>
                  <a:pt x="639" y="602"/>
                </a:lnTo>
                <a:lnTo>
                  <a:pt x="655" y="613"/>
                </a:lnTo>
                <a:lnTo>
                  <a:pt x="674" y="623"/>
                </a:lnTo>
                <a:lnTo>
                  <a:pt x="693" y="635"/>
                </a:lnTo>
                <a:lnTo>
                  <a:pt x="713" y="642"/>
                </a:lnTo>
                <a:lnTo>
                  <a:pt x="729" y="648"/>
                </a:lnTo>
                <a:lnTo>
                  <a:pt x="737" y="650"/>
                </a:lnTo>
                <a:lnTo>
                  <a:pt x="742" y="650"/>
                </a:lnTo>
                <a:lnTo>
                  <a:pt x="742" y="650"/>
                </a:lnTo>
                <a:lnTo>
                  <a:pt x="755" y="651"/>
                </a:lnTo>
                <a:lnTo>
                  <a:pt x="772" y="652"/>
                </a:lnTo>
                <a:lnTo>
                  <a:pt x="809" y="657"/>
                </a:lnTo>
                <a:lnTo>
                  <a:pt x="859" y="665"/>
                </a:lnTo>
                <a:lnTo>
                  <a:pt x="859" y="665"/>
                </a:lnTo>
                <a:lnTo>
                  <a:pt x="874" y="668"/>
                </a:lnTo>
                <a:lnTo>
                  <a:pt x="898" y="675"/>
                </a:lnTo>
                <a:lnTo>
                  <a:pt x="910" y="678"/>
                </a:lnTo>
                <a:lnTo>
                  <a:pt x="919" y="683"/>
                </a:lnTo>
                <a:lnTo>
                  <a:pt x="923" y="687"/>
                </a:lnTo>
                <a:lnTo>
                  <a:pt x="925" y="690"/>
                </a:lnTo>
                <a:lnTo>
                  <a:pt x="926" y="692"/>
                </a:lnTo>
                <a:lnTo>
                  <a:pt x="926" y="695"/>
                </a:lnTo>
                <a:lnTo>
                  <a:pt x="926" y="695"/>
                </a:lnTo>
                <a:close/>
                <a:moveTo>
                  <a:pt x="1016" y="675"/>
                </a:moveTo>
                <a:lnTo>
                  <a:pt x="1044" y="665"/>
                </a:lnTo>
                <a:lnTo>
                  <a:pt x="809" y="1301"/>
                </a:lnTo>
                <a:lnTo>
                  <a:pt x="799" y="1072"/>
                </a:lnTo>
                <a:lnTo>
                  <a:pt x="949" y="717"/>
                </a:lnTo>
                <a:lnTo>
                  <a:pt x="1016" y="6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DFA1D4A6-5B4A-4B0F-836D-FC3306DA4634}"/>
              </a:ext>
            </a:extLst>
          </p:cNvPr>
          <p:cNvSpPr>
            <a:spLocks noEditPoints="1"/>
          </p:cNvSpPr>
          <p:nvPr/>
        </p:nvSpPr>
        <p:spPr bwMode="auto">
          <a:xfrm>
            <a:off x="412067" y="4975655"/>
            <a:ext cx="1625872" cy="985574"/>
          </a:xfrm>
          <a:custGeom>
            <a:avLst/>
            <a:gdLst>
              <a:gd name="T0" fmla="*/ 525 w 2006"/>
              <a:gd name="T1" fmla="*/ 338 h 1216"/>
              <a:gd name="T2" fmla="*/ 352 w 2006"/>
              <a:gd name="T3" fmla="*/ 465 h 1216"/>
              <a:gd name="T4" fmla="*/ 291 w 2006"/>
              <a:gd name="T5" fmla="*/ 469 h 1216"/>
              <a:gd name="T6" fmla="*/ 255 w 2006"/>
              <a:gd name="T7" fmla="*/ 465 h 1216"/>
              <a:gd name="T8" fmla="*/ 238 w 2006"/>
              <a:gd name="T9" fmla="*/ 493 h 1216"/>
              <a:gd name="T10" fmla="*/ 229 w 2006"/>
              <a:gd name="T11" fmla="*/ 537 h 1216"/>
              <a:gd name="T12" fmla="*/ 264 w 2006"/>
              <a:gd name="T13" fmla="*/ 567 h 1216"/>
              <a:gd name="T14" fmla="*/ 300 w 2006"/>
              <a:gd name="T15" fmla="*/ 560 h 1216"/>
              <a:gd name="T16" fmla="*/ 637 w 2006"/>
              <a:gd name="T17" fmla="*/ 900 h 1216"/>
              <a:gd name="T18" fmla="*/ 667 w 2006"/>
              <a:gd name="T19" fmla="*/ 932 h 1216"/>
              <a:gd name="T20" fmla="*/ 311 w 2006"/>
              <a:gd name="T21" fmla="*/ 1056 h 1216"/>
              <a:gd name="T22" fmla="*/ 27 w 2006"/>
              <a:gd name="T23" fmla="*/ 1095 h 1216"/>
              <a:gd name="T24" fmla="*/ 0 w 2006"/>
              <a:gd name="T25" fmla="*/ 1100 h 1216"/>
              <a:gd name="T26" fmla="*/ 33 w 2006"/>
              <a:gd name="T27" fmla="*/ 1160 h 1216"/>
              <a:gd name="T28" fmla="*/ 87 w 2006"/>
              <a:gd name="T29" fmla="*/ 1210 h 1216"/>
              <a:gd name="T30" fmla="*/ 340 w 2006"/>
              <a:gd name="T31" fmla="*/ 1176 h 1216"/>
              <a:gd name="T32" fmla="*/ 1357 w 2006"/>
              <a:gd name="T33" fmla="*/ 960 h 1216"/>
              <a:gd name="T34" fmla="*/ 1328 w 2006"/>
              <a:gd name="T35" fmla="*/ 915 h 1216"/>
              <a:gd name="T36" fmla="*/ 1302 w 2006"/>
              <a:gd name="T37" fmla="*/ 875 h 1216"/>
              <a:gd name="T38" fmla="*/ 928 w 2006"/>
              <a:gd name="T39" fmla="*/ 905 h 1216"/>
              <a:gd name="T40" fmla="*/ 909 w 2006"/>
              <a:gd name="T41" fmla="*/ 870 h 1216"/>
              <a:gd name="T42" fmla="*/ 854 w 2006"/>
              <a:gd name="T43" fmla="*/ 858 h 1216"/>
              <a:gd name="T44" fmla="*/ 777 w 2006"/>
              <a:gd name="T45" fmla="*/ 745 h 1216"/>
              <a:gd name="T46" fmla="*/ 1001 w 2006"/>
              <a:gd name="T47" fmla="*/ 665 h 1216"/>
              <a:gd name="T48" fmla="*/ 1071 w 2006"/>
              <a:gd name="T49" fmla="*/ 555 h 1216"/>
              <a:gd name="T50" fmla="*/ 1054 w 2006"/>
              <a:gd name="T51" fmla="*/ 488 h 1216"/>
              <a:gd name="T52" fmla="*/ 1031 w 2006"/>
              <a:gd name="T53" fmla="*/ 391 h 1216"/>
              <a:gd name="T54" fmla="*/ 1038 w 2006"/>
              <a:gd name="T55" fmla="*/ 384 h 1216"/>
              <a:gd name="T56" fmla="*/ 1111 w 2006"/>
              <a:gd name="T57" fmla="*/ 446 h 1216"/>
              <a:gd name="T58" fmla="*/ 1134 w 2006"/>
              <a:gd name="T59" fmla="*/ 475 h 1216"/>
              <a:gd name="T60" fmla="*/ 1186 w 2006"/>
              <a:gd name="T61" fmla="*/ 484 h 1216"/>
              <a:gd name="T62" fmla="*/ 1211 w 2006"/>
              <a:gd name="T63" fmla="*/ 473 h 1216"/>
              <a:gd name="T64" fmla="*/ 1376 w 2006"/>
              <a:gd name="T65" fmla="*/ 448 h 1216"/>
              <a:gd name="T66" fmla="*/ 1996 w 2006"/>
              <a:gd name="T67" fmla="*/ 404 h 1216"/>
              <a:gd name="T68" fmla="*/ 1987 w 2006"/>
              <a:gd name="T69" fmla="*/ 388 h 1216"/>
              <a:gd name="T70" fmla="*/ 1954 w 2006"/>
              <a:gd name="T71" fmla="*/ 381 h 1216"/>
              <a:gd name="T72" fmla="*/ 1226 w 2006"/>
              <a:gd name="T73" fmla="*/ 438 h 1216"/>
              <a:gd name="T74" fmla="*/ 1131 w 2006"/>
              <a:gd name="T75" fmla="*/ 351 h 1216"/>
              <a:gd name="T76" fmla="*/ 981 w 2006"/>
              <a:gd name="T77" fmla="*/ 257 h 1216"/>
              <a:gd name="T78" fmla="*/ 780 w 2006"/>
              <a:gd name="T79" fmla="*/ 132 h 1216"/>
              <a:gd name="T80" fmla="*/ 747 w 2006"/>
              <a:gd name="T81" fmla="*/ 122 h 1216"/>
              <a:gd name="T82" fmla="*/ 739 w 2006"/>
              <a:gd name="T83" fmla="*/ 82 h 1216"/>
              <a:gd name="T84" fmla="*/ 674 w 2006"/>
              <a:gd name="T85" fmla="*/ 22 h 1216"/>
              <a:gd name="T86" fmla="*/ 668 w 2006"/>
              <a:gd name="T87" fmla="*/ 1 h 1216"/>
              <a:gd name="T88" fmla="*/ 565 w 2006"/>
              <a:gd name="T89" fmla="*/ 25 h 1216"/>
              <a:gd name="T90" fmla="*/ 497 w 2006"/>
              <a:gd name="T91" fmla="*/ 80 h 1216"/>
              <a:gd name="T92" fmla="*/ 490 w 2006"/>
              <a:gd name="T93" fmla="*/ 126 h 1216"/>
              <a:gd name="T94" fmla="*/ 530 w 2006"/>
              <a:gd name="T95" fmla="*/ 192 h 1216"/>
              <a:gd name="T96" fmla="*/ 553 w 2006"/>
              <a:gd name="T97" fmla="*/ 233 h 1216"/>
              <a:gd name="T98" fmla="*/ 577 w 2006"/>
              <a:gd name="T99" fmla="*/ 267 h 1216"/>
              <a:gd name="T100" fmla="*/ 390 w 2006"/>
              <a:gd name="T101" fmla="*/ 520 h 1216"/>
              <a:gd name="T102" fmla="*/ 440 w 2006"/>
              <a:gd name="T103" fmla="*/ 500 h 1216"/>
              <a:gd name="T104" fmla="*/ 537 w 2006"/>
              <a:gd name="T105" fmla="*/ 444 h 1216"/>
              <a:gd name="T106" fmla="*/ 767 w 2006"/>
              <a:gd name="T107" fmla="*/ 436 h 1216"/>
              <a:gd name="T108" fmla="*/ 802 w 2006"/>
              <a:gd name="T109" fmla="*/ 475 h 1216"/>
              <a:gd name="T110" fmla="*/ 703 w 2006"/>
              <a:gd name="T111" fmla="*/ 565 h 1216"/>
              <a:gd name="T112" fmla="*/ 572 w 2006"/>
              <a:gd name="T113" fmla="*/ 680 h 1216"/>
              <a:gd name="T114" fmla="*/ 563 w 2006"/>
              <a:gd name="T115" fmla="*/ 720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06" h="1216">
                <a:moveTo>
                  <a:pt x="565" y="277"/>
                </a:moveTo>
                <a:lnTo>
                  <a:pt x="565" y="277"/>
                </a:lnTo>
                <a:lnTo>
                  <a:pt x="546" y="307"/>
                </a:lnTo>
                <a:lnTo>
                  <a:pt x="533" y="327"/>
                </a:lnTo>
                <a:lnTo>
                  <a:pt x="528" y="334"/>
                </a:lnTo>
                <a:lnTo>
                  <a:pt x="525" y="338"/>
                </a:lnTo>
                <a:lnTo>
                  <a:pt x="525" y="338"/>
                </a:lnTo>
                <a:lnTo>
                  <a:pt x="476" y="381"/>
                </a:lnTo>
                <a:lnTo>
                  <a:pt x="441" y="409"/>
                </a:lnTo>
                <a:lnTo>
                  <a:pt x="417" y="428"/>
                </a:lnTo>
                <a:lnTo>
                  <a:pt x="417" y="428"/>
                </a:lnTo>
                <a:lnTo>
                  <a:pt x="400" y="439"/>
                </a:lnTo>
                <a:lnTo>
                  <a:pt x="380" y="451"/>
                </a:lnTo>
                <a:lnTo>
                  <a:pt x="352" y="465"/>
                </a:lnTo>
                <a:lnTo>
                  <a:pt x="352" y="465"/>
                </a:lnTo>
                <a:lnTo>
                  <a:pt x="345" y="469"/>
                </a:lnTo>
                <a:lnTo>
                  <a:pt x="336" y="470"/>
                </a:lnTo>
                <a:lnTo>
                  <a:pt x="322" y="472"/>
                </a:lnTo>
                <a:lnTo>
                  <a:pt x="308" y="470"/>
                </a:lnTo>
                <a:lnTo>
                  <a:pt x="308" y="470"/>
                </a:lnTo>
                <a:lnTo>
                  <a:pt x="291" y="469"/>
                </a:lnTo>
                <a:lnTo>
                  <a:pt x="279" y="468"/>
                </a:lnTo>
                <a:lnTo>
                  <a:pt x="269" y="467"/>
                </a:lnTo>
                <a:lnTo>
                  <a:pt x="263" y="465"/>
                </a:lnTo>
                <a:lnTo>
                  <a:pt x="263" y="465"/>
                </a:lnTo>
                <a:lnTo>
                  <a:pt x="259" y="465"/>
                </a:lnTo>
                <a:lnTo>
                  <a:pt x="258" y="464"/>
                </a:lnTo>
                <a:lnTo>
                  <a:pt x="255" y="465"/>
                </a:lnTo>
                <a:lnTo>
                  <a:pt x="250" y="470"/>
                </a:lnTo>
                <a:lnTo>
                  <a:pt x="250" y="470"/>
                </a:lnTo>
                <a:lnTo>
                  <a:pt x="245" y="477"/>
                </a:lnTo>
                <a:lnTo>
                  <a:pt x="241" y="480"/>
                </a:lnTo>
                <a:lnTo>
                  <a:pt x="240" y="484"/>
                </a:lnTo>
                <a:lnTo>
                  <a:pt x="238" y="493"/>
                </a:lnTo>
                <a:lnTo>
                  <a:pt x="238" y="493"/>
                </a:lnTo>
                <a:lnTo>
                  <a:pt x="235" y="504"/>
                </a:lnTo>
                <a:lnTo>
                  <a:pt x="231" y="513"/>
                </a:lnTo>
                <a:lnTo>
                  <a:pt x="229" y="520"/>
                </a:lnTo>
                <a:lnTo>
                  <a:pt x="228" y="524"/>
                </a:lnTo>
                <a:lnTo>
                  <a:pt x="228" y="528"/>
                </a:lnTo>
                <a:lnTo>
                  <a:pt x="228" y="528"/>
                </a:lnTo>
                <a:lnTo>
                  <a:pt x="229" y="537"/>
                </a:lnTo>
                <a:lnTo>
                  <a:pt x="230" y="543"/>
                </a:lnTo>
                <a:lnTo>
                  <a:pt x="234" y="549"/>
                </a:lnTo>
                <a:lnTo>
                  <a:pt x="240" y="555"/>
                </a:lnTo>
                <a:lnTo>
                  <a:pt x="240" y="555"/>
                </a:lnTo>
                <a:lnTo>
                  <a:pt x="245" y="559"/>
                </a:lnTo>
                <a:lnTo>
                  <a:pt x="251" y="562"/>
                </a:lnTo>
                <a:lnTo>
                  <a:pt x="264" y="567"/>
                </a:lnTo>
                <a:lnTo>
                  <a:pt x="274" y="568"/>
                </a:lnTo>
                <a:lnTo>
                  <a:pt x="280" y="568"/>
                </a:lnTo>
                <a:lnTo>
                  <a:pt x="280" y="568"/>
                </a:lnTo>
                <a:lnTo>
                  <a:pt x="290" y="562"/>
                </a:lnTo>
                <a:lnTo>
                  <a:pt x="296" y="559"/>
                </a:lnTo>
                <a:lnTo>
                  <a:pt x="299" y="559"/>
                </a:lnTo>
                <a:lnTo>
                  <a:pt x="300" y="560"/>
                </a:lnTo>
                <a:lnTo>
                  <a:pt x="300" y="560"/>
                </a:lnTo>
                <a:lnTo>
                  <a:pt x="315" y="577"/>
                </a:lnTo>
                <a:lnTo>
                  <a:pt x="355" y="615"/>
                </a:lnTo>
                <a:lnTo>
                  <a:pt x="471" y="729"/>
                </a:lnTo>
                <a:lnTo>
                  <a:pt x="639" y="890"/>
                </a:lnTo>
                <a:lnTo>
                  <a:pt x="639" y="890"/>
                </a:lnTo>
                <a:lnTo>
                  <a:pt x="637" y="900"/>
                </a:lnTo>
                <a:lnTo>
                  <a:pt x="637" y="907"/>
                </a:lnTo>
                <a:lnTo>
                  <a:pt x="638" y="910"/>
                </a:lnTo>
                <a:lnTo>
                  <a:pt x="639" y="910"/>
                </a:lnTo>
                <a:lnTo>
                  <a:pt x="639" y="910"/>
                </a:lnTo>
                <a:lnTo>
                  <a:pt x="649" y="910"/>
                </a:lnTo>
                <a:lnTo>
                  <a:pt x="657" y="910"/>
                </a:lnTo>
                <a:lnTo>
                  <a:pt x="667" y="932"/>
                </a:lnTo>
                <a:lnTo>
                  <a:pt x="667" y="932"/>
                </a:lnTo>
                <a:lnTo>
                  <a:pt x="607" y="970"/>
                </a:lnTo>
                <a:lnTo>
                  <a:pt x="607" y="970"/>
                </a:lnTo>
                <a:lnTo>
                  <a:pt x="577" y="991"/>
                </a:lnTo>
                <a:lnTo>
                  <a:pt x="552" y="1010"/>
                </a:lnTo>
                <a:lnTo>
                  <a:pt x="552" y="1010"/>
                </a:lnTo>
                <a:lnTo>
                  <a:pt x="311" y="1056"/>
                </a:lnTo>
                <a:lnTo>
                  <a:pt x="140" y="1087"/>
                </a:lnTo>
                <a:lnTo>
                  <a:pt x="82" y="1098"/>
                </a:lnTo>
                <a:lnTo>
                  <a:pt x="55" y="1102"/>
                </a:lnTo>
                <a:lnTo>
                  <a:pt x="55" y="1102"/>
                </a:lnTo>
                <a:lnTo>
                  <a:pt x="48" y="1101"/>
                </a:lnTo>
                <a:lnTo>
                  <a:pt x="42" y="1100"/>
                </a:lnTo>
                <a:lnTo>
                  <a:pt x="27" y="1095"/>
                </a:lnTo>
                <a:lnTo>
                  <a:pt x="19" y="1093"/>
                </a:lnTo>
                <a:lnTo>
                  <a:pt x="13" y="1092"/>
                </a:lnTo>
                <a:lnTo>
                  <a:pt x="8" y="1092"/>
                </a:lnTo>
                <a:lnTo>
                  <a:pt x="3" y="1095"/>
                </a:lnTo>
                <a:lnTo>
                  <a:pt x="3" y="1095"/>
                </a:lnTo>
                <a:lnTo>
                  <a:pt x="2" y="1097"/>
                </a:lnTo>
                <a:lnTo>
                  <a:pt x="0" y="1100"/>
                </a:lnTo>
                <a:lnTo>
                  <a:pt x="0" y="1105"/>
                </a:lnTo>
                <a:lnTo>
                  <a:pt x="3" y="1112"/>
                </a:lnTo>
                <a:lnTo>
                  <a:pt x="7" y="1120"/>
                </a:lnTo>
                <a:lnTo>
                  <a:pt x="14" y="1132"/>
                </a:lnTo>
                <a:lnTo>
                  <a:pt x="18" y="1137"/>
                </a:lnTo>
                <a:lnTo>
                  <a:pt x="18" y="1137"/>
                </a:lnTo>
                <a:lnTo>
                  <a:pt x="33" y="1160"/>
                </a:lnTo>
                <a:lnTo>
                  <a:pt x="48" y="1178"/>
                </a:lnTo>
                <a:lnTo>
                  <a:pt x="55" y="1187"/>
                </a:lnTo>
                <a:lnTo>
                  <a:pt x="63" y="1195"/>
                </a:lnTo>
                <a:lnTo>
                  <a:pt x="63" y="1195"/>
                </a:lnTo>
                <a:lnTo>
                  <a:pt x="70" y="1201"/>
                </a:lnTo>
                <a:lnTo>
                  <a:pt x="78" y="1206"/>
                </a:lnTo>
                <a:lnTo>
                  <a:pt x="87" y="1210"/>
                </a:lnTo>
                <a:lnTo>
                  <a:pt x="97" y="1212"/>
                </a:lnTo>
                <a:lnTo>
                  <a:pt x="105" y="1215"/>
                </a:lnTo>
                <a:lnTo>
                  <a:pt x="115" y="1216"/>
                </a:lnTo>
                <a:lnTo>
                  <a:pt x="127" y="1216"/>
                </a:lnTo>
                <a:lnTo>
                  <a:pt x="138" y="1215"/>
                </a:lnTo>
                <a:lnTo>
                  <a:pt x="138" y="1215"/>
                </a:lnTo>
                <a:lnTo>
                  <a:pt x="340" y="1176"/>
                </a:lnTo>
                <a:lnTo>
                  <a:pt x="754" y="1093"/>
                </a:lnTo>
                <a:lnTo>
                  <a:pt x="1164" y="1011"/>
                </a:lnTo>
                <a:lnTo>
                  <a:pt x="1298" y="982"/>
                </a:lnTo>
                <a:lnTo>
                  <a:pt x="1336" y="974"/>
                </a:lnTo>
                <a:lnTo>
                  <a:pt x="1351" y="970"/>
                </a:lnTo>
                <a:lnTo>
                  <a:pt x="1351" y="970"/>
                </a:lnTo>
                <a:lnTo>
                  <a:pt x="1357" y="960"/>
                </a:lnTo>
                <a:lnTo>
                  <a:pt x="1360" y="956"/>
                </a:lnTo>
                <a:lnTo>
                  <a:pt x="1361" y="952"/>
                </a:lnTo>
                <a:lnTo>
                  <a:pt x="1361" y="952"/>
                </a:lnTo>
                <a:lnTo>
                  <a:pt x="1357" y="945"/>
                </a:lnTo>
                <a:lnTo>
                  <a:pt x="1350" y="932"/>
                </a:lnTo>
                <a:lnTo>
                  <a:pt x="1341" y="915"/>
                </a:lnTo>
                <a:lnTo>
                  <a:pt x="1328" y="915"/>
                </a:lnTo>
                <a:lnTo>
                  <a:pt x="1328" y="915"/>
                </a:lnTo>
                <a:lnTo>
                  <a:pt x="1325" y="909"/>
                </a:lnTo>
                <a:lnTo>
                  <a:pt x="1318" y="894"/>
                </a:lnTo>
                <a:lnTo>
                  <a:pt x="1313" y="886"/>
                </a:lnTo>
                <a:lnTo>
                  <a:pt x="1310" y="880"/>
                </a:lnTo>
                <a:lnTo>
                  <a:pt x="1305" y="876"/>
                </a:lnTo>
                <a:lnTo>
                  <a:pt x="1302" y="875"/>
                </a:lnTo>
                <a:lnTo>
                  <a:pt x="1301" y="875"/>
                </a:lnTo>
                <a:lnTo>
                  <a:pt x="1301" y="875"/>
                </a:lnTo>
                <a:lnTo>
                  <a:pt x="1001" y="952"/>
                </a:lnTo>
                <a:lnTo>
                  <a:pt x="1001" y="952"/>
                </a:lnTo>
                <a:lnTo>
                  <a:pt x="964" y="930"/>
                </a:lnTo>
                <a:lnTo>
                  <a:pt x="938" y="912"/>
                </a:lnTo>
                <a:lnTo>
                  <a:pt x="928" y="905"/>
                </a:lnTo>
                <a:lnTo>
                  <a:pt x="924" y="900"/>
                </a:lnTo>
                <a:lnTo>
                  <a:pt x="924" y="900"/>
                </a:lnTo>
                <a:lnTo>
                  <a:pt x="923" y="892"/>
                </a:lnTo>
                <a:lnTo>
                  <a:pt x="920" y="882"/>
                </a:lnTo>
                <a:lnTo>
                  <a:pt x="918" y="877"/>
                </a:lnTo>
                <a:lnTo>
                  <a:pt x="914" y="874"/>
                </a:lnTo>
                <a:lnTo>
                  <a:pt x="909" y="870"/>
                </a:lnTo>
                <a:lnTo>
                  <a:pt x="902" y="867"/>
                </a:lnTo>
                <a:lnTo>
                  <a:pt x="902" y="867"/>
                </a:lnTo>
                <a:lnTo>
                  <a:pt x="885" y="865"/>
                </a:lnTo>
                <a:lnTo>
                  <a:pt x="874" y="864"/>
                </a:lnTo>
                <a:lnTo>
                  <a:pt x="864" y="863"/>
                </a:lnTo>
                <a:lnTo>
                  <a:pt x="854" y="858"/>
                </a:lnTo>
                <a:lnTo>
                  <a:pt x="854" y="858"/>
                </a:lnTo>
                <a:lnTo>
                  <a:pt x="850" y="855"/>
                </a:lnTo>
                <a:lnTo>
                  <a:pt x="847" y="850"/>
                </a:lnTo>
                <a:lnTo>
                  <a:pt x="835" y="836"/>
                </a:lnTo>
                <a:lnTo>
                  <a:pt x="809" y="799"/>
                </a:lnTo>
                <a:lnTo>
                  <a:pt x="787" y="761"/>
                </a:lnTo>
                <a:lnTo>
                  <a:pt x="777" y="745"/>
                </a:lnTo>
                <a:lnTo>
                  <a:pt x="777" y="745"/>
                </a:lnTo>
                <a:lnTo>
                  <a:pt x="867" y="718"/>
                </a:lnTo>
                <a:lnTo>
                  <a:pt x="936" y="694"/>
                </a:lnTo>
                <a:lnTo>
                  <a:pt x="965" y="684"/>
                </a:lnTo>
                <a:lnTo>
                  <a:pt x="986" y="675"/>
                </a:lnTo>
                <a:lnTo>
                  <a:pt x="986" y="675"/>
                </a:lnTo>
                <a:lnTo>
                  <a:pt x="994" y="671"/>
                </a:lnTo>
                <a:lnTo>
                  <a:pt x="1001" y="665"/>
                </a:lnTo>
                <a:lnTo>
                  <a:pt x="1009" y="658"/>
                </a:lnTo>
                <a:lnTo>
                  <a:pt x="1016" y="650"/>
                </a:lnTo>
                <a:lnTo>
                  <a:pt x="1031" y="632"/>
                </a:lnTo>
                <a:lnTo>
                  <a:pt x="1045" y="612"/>
                </a:lnTo>
                <a:lnTo>
                  <a:pt x="1056" y="590"/>
                </a:lnTo>
                <a:lnTo>
                  <a:pt x="1065" y="572"/>
                </a:lnTo>
                <a:lnTo>
                  <a:pt x="1071" y="555"/>
                </a:lnTo>
                <a:lnTo>
                  <a:pt x="1073" y="548"/>
                </a:lnTo>
                <a:lnTo>
                  <a:pt x="1074" y="543"/>
                </a:lnTo>
                <a:lnTo>
                  <a:pt x="1074" y="543"/>
                </a:lnTo>
                <a:lnTo>
                  <a:pt x="1071" y="533"/>
                </a:lnTo>
                <a:lnTo>
                  <a:pt x="1068" y="519"/>
                </a:lnTo>
                <a:lnTo>
                  <a:pt x="1061" y="504"/>
                </a:lnTo>
                <a:lnTo>
                  <a:pt x="1054" y="488"/>
                </a:lnTo>
                <a:lnTo>
                  <a:pt x="1040" y="459"/>
                </a:lnTo>
                <a:lnTo>
                  <a:pt x="1034" y="443"/>
                </a:lnTo>
                <a:lnTo>
                  <a:pt x="1034" y="443"/>
                </a:lnTo>
                <a:lnTo>
                  <a:pt x="1031" y="422"/>
                </a:lnTo>
                <a:lnTo>
                  <a:pt x="1031" y="398"/>
                </a:lnTo>
                <a:lnTo>
                  <a:pt x="1031" y="398"/>
                </a:lnTo>
                <a:lnTo>
                  <a:pt x="1031" y="391"/>
                </a:lnTo>
                <a:lnTo>
                  <a:pt x="1029" y="382"/>
                </a:lnTo>
                <a:lnTo>
                  <a:pt x="1029" y="377"/>
                </a:lnTo>
                <a:lnTo>
                  <a:pt x="1028" y="376"/>
                </a:lnTo>
                <a:lnTo>
                  <a:pt x="1029" y="376"/>
                </a:lnTo>
                <a:lnTo>
                  <a:pt x="1029" y="376"/>
                </a:lnTo>
                <a:lnTo>
                  <a:pt x="1031" y="379"/>
                </a:lnTo>
                <a:lnTo>
                  <a:pt x="1038" y="384"/>
                </a:lnTo>
                <a:lnTo>
                  <a:pt x="1056" y="397"/>
                </a:lnTo>
                <a:lnTo>
                  <a:pt x="1075" y="411"/>
                </a:lnTo>
                <a:lnTo>
                  <a:pt x="1086" y="418"/>
                </a:lnTo>
                <a:lnTo>
                  <a:pt x="1086" y="418"/>
                </a:lnTo>
                <a:lnTo>
                  <a:pt x="1099" y="431"/>
                </a:lnTo>
                <a:lnTo>
                  <a:pt x="1106" y="438"/>
                </a:lnTo>
                <a:lnTo>
                  <a:pt x="1111" y="446"/>
                </a:lnTo>
                <a:lnTo>
                  <a:pt x="1111" y="446"/>
                </a:lnTo>
                <a:lnTo>
                  <a:pt x="1115" y="454"/>
                </a:lnTo>
                <a:lnTo>
                  <a:pt x="1119" y="464"/>
                </a:lnTo>
                <a:lnTo>
                  <a:pt x="1122" y="468"/>
                </a:lnTo>
                <a:lnTo>
                  <a:pt x="1125" y="472"/>
                </a:lnTo>
                <a:lnTo>
                  <a:pt x="1129" y="474"/>
                </a:lnTo>
                <a:lnTo>
                  <a:pt x="1134" y="475"/>
                </a:lnTo>
                <a:lnTo>
                  <a:pt x="1134" y="475"/>
                </a:lnTo>
                <a:lnTo>
                  <a:pt x="1142" y="478"/>
                </a:lnTo>
                <a:lnTo>
                  <a:pt x="1152" y="480"/>
                </a:lnTo>
                <a:lnTo>
                  <a:pt x="1164" y="483"/>
                </a:lnTo>
                <a:lnTo>
                  <a:pt x="1176" y="483"/>
                </a:lnTo>
                <a:lnTo>
                  <a:pt x="1176" y="483"/>
                </a:lnTo>
                <a:lnTo>
                  <a:pt x="1186" y="484"/>
                </a:lnTo>
                <a:lnTo>
                  <a:pt x="1194" y="487"/>
                </a:lnTo>
                <a:lnTo>
                  <a:pt x="1197" y="487"/>
                </a:lnTo>
                <a:lnTo>
                  <a:pt x="1200" y="487"/>
                </a:lnTo>
                <a:lnTo>
                  <a:pt x="1202" y="485"/>
                </a:lnTo>
                <a:lnTo>
                  <a:pt x="1205" y="482"/>
                </a:lnTo>
                <a:lnTo>
                  <a:pt x="1205" y="482"/>
                </a:lnTo>
                <a:lnTo>
                  <a:pt x="1211" y="473"/>
                </a:lnTo>
                <a:lnTo>
                  <a:pt x="1220" y="465"/>
                </a:lnTo>
                <a:lnTo>
                  <a:pt x="1229" y="459"/>
                </a:lnTo>
                <a:lnTo>
                  <a:pt x="1232" y="458"/>
                </a:lnTo>
                <a:lnTo>
                  <a:pt x="1236" y="457"/>
                </a:lnTo>
                <a:lnTo>
                  <a:pt x="1236" y="457"/>
                </a:lnTo>
                <a:lnTo>
                  <a:pt x="1286" y="454"/>
                </a:lnTo>
                <a:lnTo>
                  <a:pt x="1376" y="448"/>
                </a:lnTo>
                <a:lnTo>
                  <a:pt x="1619" y="431"/>
                </a:lnTo>
                <a:lnTo>
                  <a:pt x="1954" y="406"/>
                </a:lnTo>
                <a:lnTo>
                  <a:pt x="1974" y="416"/>
                </a:lnTo>
                <a:lnTo>
                  <a:pt x="1979" y="406"/>
                </a:lnTo>
                <a:lnTo>
                  <a:pt x="1979" y="406"/>
                </a:lnTo>
                <a:lnTo>
                  <a:pt x="1985" y="406"/>
                </a:lnTo>
                <a:lnTo>
                  <a:pt x="1996" y="404"/>
                </a:lnTo>
                <a:lnTo>
                  <a:pt x="2001" y="403"/>
                </a:lnTo>
                <a:lnTo>
                  <a:pt x="2005" y="401"/>
                </a:lnTo>
                <a:lnTo>
                  <a:pt x="2006" y="399"/>
                </a:lnTo>
                <a:lnTo>
                  <a:pt x="2004" y="396"/>
                </a:lnTo>
                <a:lnTo>
                  <a:pt x="2004" y="396"/>
                </a:lnTo>
                <a:lnTo>
                  <a:pt x="1996" y="392"/>
                </a:lnTo>
                <a:lnTo>
                  <a:pt x="1987" y="388"/>
                </a:lnTo>
                <a:lnTo>
                  <a:pt x="1979" y="386"/>
                </a:lnTo>
                <a:lnTo>
                  <a:pt x="1979" y="386"/>
                </a:lnTo>
                <a:lnTo>
                  <a:pt x="1976" y="384"/>
                </a:lnTo>
                <a:lnTo>
                  <a:pt x="1971" y="382"/>
                </a:lnTo>
                <a:lnTo>
                  <a:pt x="1962" y="379"/>
                </a:lnTo>
                <a:lnTo>
                  <a:pt x="1959" y="379"/>
                </a:lnTo>
                <a:lnTo>
                  <a:pt x="1954" y="381"/>
                </a:lnTo>
                <a:lnTo>
                  <a:pt x="1954" y="381"/>
                </a:lnTo>
                <a:lnTo>
                  <a:pt x="1936" y="391"/>
                </a:lnTo>
                <a:lnTo>
                  <a:pt x="1936" y="391"/>
                </a:lnTo>
                <a:lnTo>
                  <a:pt x="1905" y="394"/>
                </a:lnTo>
                <a:lnTo>
                  <a:pt x="1824" y="399"/>
                </a:lnTo>
                <a:lnTo>
                  <a:pt x="1579" y="416"/>
                </a:lnTo>
                <a:lnTo>
                  <a:pt x="1226" y="438"/>
                </a:lnTo>
                <a:lnTo>
                  <a:pt x="1226" y="438"/>
                </a:lnTo>
                <a:lnTo>
                  <a:pt x="1197" y="416"/>
                </a:lnTo>
                <a:lnTo>
                  <a:pt x="1171" y="394"/>
                </a:lnTo>
                <a:lnTo>
                  <a:pt x="1160" y="382"/>
                </a:lnTo>
                <a:lnTo>
                  <a:pt x="1149" y="371"/>
                </a:lnTo>
                <a:lnTo>
                  <a:pt x="1149" y="371"/>
                </a:lnTo>
                <a:lnTo>
                  <a:pt x="1131" y="351"/>
                </a:lnTo>
                <a:lnTo>
                  <a:pt x="1115" y="333"/>
                </a:lnTo>
                <a:lnTo>
                  <a:pt x="1106" y="326"/>
                </a:lnTo>
                <a:lnTo>
                  <a:pt x="1095" y="318"/>
                </a:lnTo>
                <a:lnTo>
                  <a:pt x="1084" y="309"/>
                </a:lnTo>
                <a:lnTo>
                  <a:pt x="1069" y="302"/>
                </a:lnTo>
                <a:lnTo>
                  <a:pt x="1069" y="302"/>
                </a:lnTo>
                <a:lnTo>
                  <a:pt x="981" y="257"/>
                </a:lnTo>
                <a:lnTo>
                  <a:pt x="777" y="177"/>
                </a:lnTo>
                <a:lnTo>
                  <a:pt x="777" y="177"/>
                </a:lnTo>
                <a:lnTo>
                  <a:pt x="778" y="170"/>
                </a:lnTo>
                <a:lnTo>
                  <a:pt x="782" y="153"/>
                </a:lnTo>
                <a:lnTo>
                  <a:pt x="782" y="145"/>
                </a:lnTo>
                <a:lnTo>
                  <a:pt x="782" y="137"/>
                </a:lnTo>
                <a:lnTo>
                  <a:pt x="780" y="132"/>
                </a:lnTo>
                <a:lnTo>
                  <a:pt x="778" y="130"/>
                </a:lnTo>
                <a:lnTo>
                  <a:pt x="777" y="130"/>
                </a:lnTo>
                <a:lnTo>
                  <a:pt x="777" y="130"/>
                </a:lnTo>
                <a:lnTo>
                  <a:pt x="758" y="126"/>
                </a:lnTo>
                <a:lnTo>
                  <a:pt x="752" y="123"/>
                </a:lnTo>
                <a:lnTo>
                  <a:pt x="747" y="122"/>
                </a:lnTo>
                <a:lnTo>
                  <a:pt x="747" y="122"/>
                </a:lnTo>
                <a:lnTo>
                  <a:pt x="746" y="120"/>
                </a:lnTo>
                <a:lnTo>
                  <a:pt x="744" y="116"/>
                </a:lnTo>
                <a:lnTo>
                  <a:pt x="744" y="106"/>
                </a:lnTo>
                <a:lnTo>
                  <a:pt x="743" y="93"/>
                </a:lnTo>
                <a:lnTo>
                  <a:pt x="742" y="87"/>
                </a:lnTo>
                <a:lnTo>
                  <a:pt x="739" y="82"/>
                </a:lnTo>
                <a:lnTo>
                  <a:pt x="739" y="82"/>
                </a:lnTo>
                <a:lnTo>
                  <a:pt x="736" y="76"/>
                </a:lnTo>
                <a:lnTo>
                  <a:pt x="728" y="68"/>
                </a:lnTo>
                <a:lnTo>
                  <a:pt x="711" y="51"/>
                </a:lnTo>
                <a:lnTo>
                  <a:pt x="692" y="35"/>
                </a:lnTo>
                <a:lnTo>
                  <a:pt x="677" y="25"/>
                </a:lnTo>
                <a:lnTo>
                  <a:pt x="677" y="25"/>
                </a:lnTo>
                <a:lnTo>
                  <a:pt x="674" y="22"/>
                </a:lnTo>
                <a:lnTo>
                  <a:pt x="673" y="21"/>
                </a:lnTo>
                <a:lnTo>
                  <a:pt x="673" y="16"/>
                </a:lnTo>
                <a:lnTo>
                  <a:pt x="673" y="11"/>
                </a:lnTo>
                <a:lnTo>
                  <a:pt x="673" y="6"/>
                </a:lnTo>
                <a:lnTo>
                  <a:pt x="672" y="4"/>
                </a:lnTo>
                <a:lnTo>
                  <a:pt x="671" y="2"/>
                </a:lnTo>
                <a:lnTo>
                  <a:pt x="668" y="1"/>
                </a:lnTo>
                <a:lnTo>
                  <a:pt x="663" y="0"/>
                </a:lnTo>
                <a:lnTo>
                  <a:pt x="651" y="1"/>
                </a:lnTo>
                <a:lnTo>
                  <a:pt x="629" y="5"/>
                </a:lnTo>
                <a:lnTo>
                  <a:pt x="629" y="5"/>
                </a:lnTo>
                <a:lnTo>
                  <a:pt x="605" y="11"/>
                </a:lnTo>
                <a:lnTo>
                  <a:pt x="583" y="17"/>
                </a:lnTo>
                <a:lnTo>
                  <a:pt x="565" y="25"/>
                </a:lnTo>
                <a:lnTo>
                  <a:pt x="548" y="34"/>
                </a:lnTo>
                <a:lnTo>
                  <a:pt x="535" y="42"/>
                </a:lnTo>
                <a:lnTo>
                  <a:pt x="522" y="51"/>
                </a:lnTo>
                <a:lnTo>
                  <a:pt x="513" y="58"/>
                </a:lnTo>
                <a:lnTo>
                  <a:pt x="507" y="67"/>
                </a:lnTo>
                <a:lnTo>
                  <a:pt x="507" y="67"/>
                </a:lnTo>
                <a:lnTo>
                  <a:pt x="497" y="80"/>
                </a:lnTo>
                <a:lnTo>
                  <a:pt x="488" y="91"/>
                </a:lnTo>
                <a:lnTo>
                  <a:pt x="486" y="95"/>
                </a:lnTo>
                <a:lnTo>
                  <a:pt x="483" y="100"/>
                </a:lnTo>
                <a:lnTo>
                  <a:pt x="483" y="106"/>
                </a:lnTo>
                <a:lnTo>
                  <a:pt x="485" y="112"/>
                </a:lnTo>
                <a:lnTo>
                  <a:pt x="485" y="112"/>
                </a:lnTo>
                <a:lnTo>
                  <a:pt x="490" y="126"/>
                </a:lnTo>
                <a:lnTo>
                  <a:pt x="498" y="141"/>
                </a:lnTo>
                <a:lnTo>
                  <a:pt x="507" y="153"/>
                </a:lnTo>
                <a:lnTo>
                  <a:pt x="515" y="162"/>
                </a:lnTo>
                <a:lnTo>
                  <a:pt x="515" y="162"/>
                </a:lnTo>
                <a:lnTo>
                  <a:pt x="518" y="166"/>
                </a:lnTo>
                <a:lnTo>
                  <a:pt x="522" y="173"/>
                </a:lnTo>
                <a:lnTo>
                  <a:pt x="530" y="192"/>
                </a:lnTo>
                <a:lnTo>
                  <a:pt x="538" y="210"/>
                </a:lnTo>
                <a:lnTo>
                  <a:pt x="542" y="217"/>
                </a:lnTo>
                <a:lnTo>
                  <a:pt x="545" y="222"/>
                </a:lnTo>
                <a:lnTo>
                  <a:pt x="545" y="222"/>
                </a:lnTo>
                <a:lnTo>
                  <a:pt x="548" y="226"/>
                </a:lnTo>
                <a:lnTo>
                  <a:pt x="551" y="230"/>
                </a:lnTo>
                <a:lnTo>
                  <a:pt x="553" y="233"/>
                </a:lnTo>
                <a:lnTo>
                  <a:pt x="557" y="240"/>
                </a:lnTo>
                <a:lnTo>
                  <a:pt x="557" y="240"/>
                </a:lnTo>
                <a:lnTo>
                  <a:pt x="563" y="246"/>
                </a:lnTo>
                <a:lnTo>
                  <a:pt x="570" y="251"/>
                </a:lnTo>
                <a:lnTo>
                  <a:pt x="577" y="257"/>
                </a:lnTo>
                <a:lnTo>
                  <a:pt x="577" y="267"/>
                </a:lnTo>
                <a:lnTo>
                  <a:pt x="577" y="267"/>
                </a:lnTo>
                <a:lnTo>
                  <a:pt x="572" y="269"/>
                </a:lnTo>
                <a:lnTo>
                  <a:pt x="565" y="277"/>
                </a:lnTo>
                <a:lnTo>
                  <a:pt x="565" y="277"/>
                </a:lnTo>
                <a:close/>
                <a:moveTo>
                  <a:pt x="315" y="545"/>
                </a:moveTo>
                <a:lnTo>
                  <a:pt x="315" y="545"/>
                </a:lnTo>
                <a:lnTo>
                  <a:pt x="349" y="535"/>
                </a:lnTo>
                <a:lnTo>
                  <a:pt x="390" y="520"/>
                </a:lnTo>
                <a:lnTo>
                  <a:pt x="390" y="520"/>
                </a:lnTo>
                <a:lnTo>
                  <a:pt x="411" y="512"/>
                </a:lnTo>
                <a:lnTo>
                  <a:pt x="422" y="507"/>
                </a:lnTo>
                <a:lnTo>
                  <a:pt x="432" y="503"/>
                </a:lnTo>
                <a:lnTo>
                  <a:pt x="432" y="503"/>
                </a:lnTo>
                <a:lnTo>
                  <a:pt x="436" y="502"/>
                </a:lnTo>
                <a:lnTo>
                  <a:pt x="440" y="500"/>
                </a:lnTo>
                <a:lnTo>
                  <a:pt x="446" y="494"/>
                </a:lnTo>
                <a:lnTo>
                  <a:pt x="451" y="489"/>
                </a:lnTo>
                <a:lnTo>
                  <a:pt x="452" y="487"/>
                </a:lnTo>
                <a:lnTo>
                  <a:pt x="455" y="485"/>
                </a:lnTo>
                <a:lnTo>
                  <a:pt x="455" y="485"/>
                </a:lnTo>
                <a:lnTo>
                  <a:pt x="482" y="473"/>
                </a:lnTo>
                <a:lnTo>
                  <a:pt x="537" y="444"/>
                </a:lnTo>
                <a:lnTo>
                  <a:pt x="617" y="403"/>
                </a:lnTo>
                <a:lnTo>
                  <a:pt x="669" y="361"/>
                </a:lnTo>
                <a:lnTo>
                  <a:pt x="669" y="361"/>
                </a:lnTo>
                <a:lnTo>
                  <a:pt x="749" y="426"/>
                </a:lnTo>
                <a:lnTo>
                  <a:pt x="749" y="426"/>
                </a:lnTo>
                <a:lnTo>
                  <a:pt x="757" y="431"/>
                </a:lnTo>
                <a:lnTo>
                  <a:pt x="767" y="436"/>
                </a:lnTo>
                <a:lnTo>
                  <a:pt x="772" y="438"/>
                </a:lnTo>
                <a:lnTo>
                  <a:pt x="777" y="442"/>
                </a:lnTo>
                <a:lnTo>
                  <a:pt x="782" y="447"/>
                </a:lnTo>
                <a:lnTo>
                  <a:pt x="787" y="453"/>
                </a:lnTo>
                <a:lnTo>
                  <a:pt x="787" y="453"/>
                </a:lnTo>
                <a:lnTo>
                  <a:pt x="795" y="467"/>
                </a:lnTo>
                <a:lnTo>
                  <a:pt x="802" y="475"/>
                </a:lnTo>
                <a:lnTo>
                  <a:pt x="805" y="482"/>
                </a:lnTo>
                <a:lnTo>
                  <a:pt x="807" y="484"/>
                </a:lnTo>
                <a:lnTo>
                  <a:pt x="807" y="485"/>
                </a:lnTo>
                <a:lnTo>
                  <a:pt x="807" y="485"/>
                </a:lnTo>
                <a:lnTo>
                  <a:pt x="798" y="494"/>
                </a:lnTo>
                <a:lnTo>
                  <a:pt x="774" y="513"/>
                </a:lnTo>
                <a:lnTo>
                  <a:pt x="703" y="565"/>
                </a:lnTo>
                <a:lnTo>
                  <a:pt x="629" y="620"/>
                </a:lnTo>
                <a:lnTo>
                  <a:pt x="605" y="640"/>
                </a:lnTo>
                <a:lnTo>
                  <a:pt x="592" y="650"/>
                </a:lnTo>
                <a:lnTo>
                  <a:pt x="592" y="650"/>
                </a:lnTo>
                <a:lnTo>
                  <a:pt x="581" y="664"/>
                </a:lnTo>
                <a:lnTo>
                  <a:pt x="577" y="670"/>
                </a:lnTo>
                <a:lnTo>
                  <a:pt x="572" y="680"/>
                </a:lnTo>
                <a:lnTo>
                  <a:pt x="572" y="680"/>
                </a:lnTo>
                <a:lnTo>
                  <a:pt x="567" y="691"/>
                </a:lnTo>
                <a:lnTo>
                  <a:pt x="563" y="698"/>
                </a:lnTo>
                <a:lnTo>
                  <a:pt x="561" y="705"/>
                </a:lnTo>
                <a:lnTo>
                  <a:pt x="562" y="715"/>
                </a:lnTo>
                <a:lnTo>
                  <a:pt x="562" y="715"/>
                </a:lnTo>
                <a:lnTo>
                  <a:pt x="563" y="720"/>
                </a:lnTo>
                <a:lnTo>
                  <a:pt x="567" y="728"/>
                </a:lnTo>
                <a:lnTo>
                  <a:pt x="578" y="749"/>
                </a:lnTo>
                <a:lnTo>
                  <a:pt x="613" y="806"/>
                </a:lnTo>
                <a:lnTo>
                  <a:pt x="662" y="885"/>
                </a:lnTo>
                <a:lnTo>
                  <a:pt x="647" y="882"/>
                </a:lnTo>
                <a:lnTo>
                  <a:pt x="315" y="5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784D7D6A-D2AD-4F51-B12D-F606E90ED19B}"/>
              </a:ext>
            </a:extLst>
          </p:cNvPr>
          <p:cNvSpPr>
            <a:spLocks noEditPoints="1"/>
          </p:cNvSpPr>
          <p:nvPr/>
        </p:nvSpPr>
        <p:spPr bwMode="auto">
          <a:xfrm>
            <a:off x="4146226" y="5058829"/>
            <a:ext cx="1603574" cy="999203"/>
          </a:xfrm>
          <a:custGeom>
            <a:avLst/>
            <a:gdLst>
              <a:gd name="T0" fmla="*/ 634 w 1852"/>
              <a:gd name="T1" fmla="*/ 228 h 1154"/>
              <a:gd name="T2" fmla="*/ 584 w 1852"/>
              <a:gd name="T3" fmla="*/ 239 h 1154"/>
              <a:gd name="T4" fmla="*/ 523 w 1852"/>
              <a:gd name="T5" fmla="*/ 279 h 1154"/>
              <a:gd name="T6" fmla="*/ 12 w 1852"/>
              <a:gd name="T7" fmla="*/ 635 h 1154"/>
              <a:gd name="T8" fmla="*/ 10 w 1852"/>
              <a:gd name="T9" fmla="*/ 650 h 1154"/>
              <a:gd name="T10" fmla="*/ 1 w 1852"/>
              <a:gd name="T11" fmla="*/ 664 h 1154"/>
              <a:gd name="T12" fmla="*/ 42 w 1852"/>
              <a:gd name="T13" fmla="*/ 651 h 1154"/>
              <a:gd name="T14" fmla="*/ 570 w 1852"/>
              <a:gd name="T15" fmla="*/ 307 h 1154"/>
              <a:gd name="T16" fmla="*/ 651 w 1852"/>
              <a:gd name="T17" fmla="*/ 286 h 1154"/>
              <a:gd name="T18" fmla="*/ 800 w 1852"/>
              <a:gd name="T19" fmla="*/ 264 h 1154"/>
              <a:gd name="T20" fmla="*/ 860 w 1852"/>
              <a:gd name="T21" fmla="*/ 244 h 1154"/>
              <a:gd name="T22" fmla="*/ 933 w 1852"/>
              <a:gd name="T23" fmla="*/ 342 h 1154"/>
              <a:gd name="T24" fmla="*/ 976 w 1852"/>
              <a:gd name="T25" fmla="*/ 402 h 1154"/>
              <a:gd name="T26" fmla="*/ 962 w 1852"/>
              <a:gd name="T27" fmla="*/ 434 h 1154"/>
              <a:gd name="T28" fmla="*/ 788 w 1852"/>
              <a:gd name="T29" fmla="*/ 567 h 1154"/>
              <a:gd name="T30" fmla="*/ 740 w 1852"/>
              <a:gd name="T31" fmla="*/ 643 h 1154"/>
              <a:gd name="T32" fmla="*/ 800 w 1852"/>
              <a:gd name="T33" fmla="*/ 928 h 1154"/>
              <a:gd name="T34" fmla="*/ 766 w 1852"/>
              <a:gd name="T35" fmla="*/ 965 h 1154"/>
              <a:gd name="T36" fmla="*/ 756 w 1852"/>
              <a:gd name="T37" fmla="*/ 979 h 1154"/>
              <a:gd name="T38" fmla="*/ 694 w 1852"/>
              <a:gd name="T39" fmla="*/ 999 h 1154"/>
              <a:gd name="T40" fmla="*/ 714 w 1852"/>
              <a:gd name="T41" fmla="*/ 1045 h 1154"/>
              <a:gd name="T42" fmla="*/ 612 w 1852"/>
              <a:gd name="T43" fmla="*/ 1065 h 1154"/>
              <a:gd name="T44" fmla="*/ 263 w 1852"/>
              <a:gd name="T45" fmla="*/ 1095 h 1154"/>
              <a:gd name="T46" fmla="*/ 237 w 1852"/>
              <a:gd name="T47" fmla="*/ 1101 h 1154"/>
              <a:gd name="T48" fmla="*/ 293 w 1852"/>
              <a:gd name="T49" fmla="*/ 1139 h 1154"/>
              <a:gd name="T50" fmla="*/ 375 w 1852"/>
              <a:gd name="T51" fmla="*/ 1149 h 1154"/>
              <a:gd name="T52" fmla="*/ 948 w 1852"/>
              <a:gd name="T53" fmla="*/ 1094 h 1154"/>
              <a:gd name="T54" fmla="*/ 1504 w 1852"/>
              <a:gd name="T55" fmla="*/ 1018 h 1154"/>
              <a:gd name="T56" fmla="*/ 1511 w 1852"/>
              <a:gd name="T57" fmla="*/ 997 h 1154"/>
              <a:gd name="T58" fmla="*/ 1431 w 1852"/>
              <a:gd name="T59" fmla="*/ 982 h 1154"/>
              <a:gd name="T60" fmla="*/ 1269 w 1852"/>
              <a:gd name="T61" fmla="*/ 968 h 1154"/>
              <a:gd name="T62" fmla="*/ 1345 w 1852"/>
              <a:gd name="T63" fmla="*/ 939 h 1154"/>
              <a:gd name="T64" fmla="*/ 1310 w 1852"/>
              <a:gd name="T65" fmla="*/ 910 h 1154"/>
              <a:gd name="T66" fmla="*/ 1140 w 1852"/>
              <a:gd name="T67" fmla="*/ 938 h 1154"/>
              <a:gd name="T68" fmla="*/ 1145 w 1852"/>
              <a:gd name="T69" fmla="*/ 917 h 1154"/>
              <a:gd name="T70" fmla="*/ 1113 w 1852"/>
              <a:gd name="T71" fmla="*/ 928 h 1154"/>
              <a:gd name="T72" fmla="*/ 1097 w 1852"/>
              <a:gd name="T73" fmla="*/ 894 h 1154"/>
              <a:gd name="T74" fmla="*/ 1085 w 1852"/>
              <a:gd name="T75" fmla="*/ 859 h 1154"/>
              <a:gd name="T76" fmla="*/ 979 w 1852"/>
              <a:gd name="T77" fmla="*/ 668 h 1154"/>
              <a:gd name="T78" fmla="*/ 954 w 1852"/>
              <a:gd name="T79" fmla="*/ 656 h 1154"/>
              <a:gd name="T80" fmla="*/ 1049 w 1852"/>
              <a:gd name="T81" fmla="*/ 640 h 1154"/>
              <a:gd name="T82" fmla="*/ 1145 w 1852"/>
              <a:gd name="T83" fmla="*/ 590 h 1154"/>
              <a:gd name="T84" fmla="*/ 1816 w 1852"/>
              <a:gd name="T85" fmla="*/ 1005 h 1154"/>
              <a:gd name="T86" fmla="*/ 1831 w 1852"/>
              <a:gd name="T87" fmla="*/ 1009 h 1154"/>
              <a:gd name="T88" fmla="*/ 1848 w 1852"/>
              <a:gd name="T89" fmla="*/ 1010 h 1154"/>
              <a:gd name="T90" fmla="*/ 1851 w 1852"/>
              <a:gd name="T91" fmla="*/ 998 h 1154"/>
              <a:gd name="T92" fmla="*/ 1836 w 1852"/>
              <a:gd name="T93" fmla="*/ 985 h 1154"/>
              <a:gd name="T94" fmla="*/ 1200 w 1852"/>
              <a:gd name="T95" fmla="*/ 503 h 1154"/>
              <a:gd name="T96" fmla="*/ 1222 w 1852"/>
              <a:gd name="T97" fmla="*/ 455 h 1154"/>
              <a:gd name="T98" fmla="*/ 1304 w 1852"/>
              <a:gd name="T99" fmla="*/ 370 h 1154"/>
              <a:gd name="T100" fmla="*/ 1135 w 1852"/>
              <a:gd name="T101" fmla="*/ 209 h 1154"/>
              <a:gd name="T102" fmla="*/ 1041 w 1852"/>
              <a:gd name="T103" fmla="*/ 144 h 1154"/>
              <a:gd name="T104" fmla="*/ 1021 w 1852"/>
              <a:gd name="T105" fmla="*/ 106 h 1154"/>
              <a:gd name="T106" fmla="*/ 996 w 1852"/>
              <a:gd name="T107" fmla="*/ 35 h 1154"/>
              <a:gd name="T108" fmla="*/ 937 w 1852"/>
              <a:gd name="T109" fmla="*/ 2 h 1154"/>
              <a:gd name="T110" fmla="*/ 867 w 1852"/>
              <a:gd name="T111" fmla="*/ 13 h 1154"/>
              <a:gd name="T112" fmla="*/ 813 w 1852"/>
              <a:gd name="T113" fmla="*/ 61 h 1154"/>
              <a:gd name="T114" fmla="*/ 801 w 1852"/>
              <a:gd name="T115" fmla="*/ 119 h 1154"/>
              <a:gd name="T116" fmla="*/ 816 w 1852"/>
              <a:gd name="T117" fmla="*/ 149 h 1154"/>
              <a:gd name="T118" fmla="*/ 818 w 1852"/>
              <a:gd name="T119" fmla="*/ 175 h 1154"/>
              <a:gd name="T120" fmla="*/ 1215 w 1852"/>
              <a:gd name="T121" fmla="*/ 392 h 1154"/>
              <a:gd name="T122" fmla="*/ 1188 w 1852"/>
              <a:gd name="T123" fmla="*/ 437 h 1154"/>
              <a:gd name="T124" fmla="*/ 1165 w 1852"/>
              <a:gd name="T125" fmla="*/ 354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52" h="1154">
                <a:moveTo>
                  <a:pt x="818" y="175"/>
                </a:moveTo>
                <a:lnTo>
                  <a:pt x="717" y="216"/>
                </a:lnTo>
                <a:lnTo>
                  <a:pt x="717" y="216"/>
                </a:lnTo>
                <a:lnTo>
                  <a:pt x="687" y="219"/>
                </a:lnTo>
                <a:lnTo>
                  <a:pt x="660" y="223"/>
                </a:lnTo>
                <a:lnTo>
                  <a:pt x="634" y="228"/>
                </a:lnTo>
                <a:lnTo>
                  <a:pt x="634" y="228"/>
                </a:lnTo>
                <a:lnTo>
                  <a:pt x="606" y="235"/>
                </a:lnTo>
                <a:lnTo>
                  <a:pt x="598" y="236"/>
                </a:lnTo>
                <a:lnTo>
                  <a:pt x="598" y="236"/>
                </a:lnTo>
                <a:lnTo>
                  <a:pt x="596" y="236"/>
                </a:lnTo>
                <a:lnTo>
                  <a:pt x="596" y="236"/>
                </a:lnTo>
                <a:lnTo>
                  <a:pt x="584" y="239"/>
                </a:lnTo>
                <a:lnTo>
                  <a:pt x="584" y="239"/>
                </a:lnTo>
                <a:lnTo>
                  <a:pt x="571" y="241"/>
                </a:lnTo>
                <a:lnTo>
                  <a:pt x="565" y="243"/>
                </a:lnTo>
                <a:lnTo>
                  <a:pt x="560" y="245"/>
                </a:lnTo>
                <a:lnTo>
                  <a:pt x="551" y="252"/>
                </a:lnTo>
                <a:lnTo>
                  <a:pt x="551" y="252"/>
                </a:lnTo>
                <a:lnTo>
                  <a:pt x="529" y="272"/>
                </a:lnTo>
                <a:lnTo>
                  <a:pt x="523" y="279"/>
                </a:lnTo>
                <a:lnTo>
                  <a:pt x="519" y="282"/>
                </a:lnTo>
                <a:lnTo>
                  <a:pt x="519" y="282"/>
                </a:lnTo>
                <a:lnTo>
                  <a:pt x="440" y="339"/>
                </a:lnTo>
                <a:lnTo>
                  <a:pt x="269" y="458"/>
                </a:lnTo>
                <a:lnTo>
                  <a:pt x="22" y="632"/>
                </a:lnTo>
                <a:lnTo>
                  <a:pt x="22" y="632"/>
                </a:lnTo>
                <a:lnTo>
                  <a:pt x="12" y="635"/>
                </a:lnTo>
                <a:lnTo>
                  <a:pt x="6" y="637"/>
                </a:lnTo>
                <a:lnTo>
                  <a:pt x="3" y="640"/>
                </a:lnTo>
                <a:lnTo>
                  <a:pt x="3" y="641"/>
                </a:lnTo>
                <a:lnTo>
                  <a:pt x="3" y="641"/>
                </a:lnTo>
                <a:lnTo>
                  <a:pt x="6" y="645"/>
                </a:lnTo>
                <a:lnTo>
                  <a:pt x="8" y="647"/>
                </a:lnTo>
                <a:lnTo>
                  <a:pt x="10" y="650"/>
                </a:lnTo>
                <a:lnTo>
                  <a:pt x="8" y="653"/>
                </a:lnTo>
                <a:lnTo>
                  <a:pt x="8" y="653"/>
                </a:lnTo>
                <a:lnTo>
                  <a:pt x="1" y="661"/>
                </a:lnTo>
                <a:lnTo>
                  <a:pt x="0" y="663"/>
                </a:lnTo>
                <a:lnTo>
                  <a:pt x="0" y="663"/>
                </a:lnTo>
                <a:lnTo>
                  <a:pt x="1" y="664"/>
                </a:lnTo>
                <a:lnTo>
                  <a:pt x="1" y="664"/>
                </a:lnTo>
                <a:lnTo>
                  <a:pt x="8" y="663"/>
                </a:lnTo>
                <a:lnTo>
                  <a:pt x="18" y="661"/>
                </a:lnTo>
                <a:lnTo>
                  <a:pt x="31" y="657"/>
                </a:lnTo>
                <a:lnTo>
                  <a:pt x="31" y="657"/>
                </a:lnTo>
                <a:lnTo>
                  <a:pt x="36" y="656"/>
                </a:lnTo>
                <a:lnTo>
                  <a:pt x="40" y="653"/>
                </a:lnTo>
                <a:lnTo>
                  <a:pt x="42" y="651"/>
                </a:lnTo>
                <a:lnTo>
                  <a:pt x="42" y="651"/>
                </a:lnTo>
                <a:lnTo>
                  <a:pt x="123" y="595"/>
                </a:lnTo>
                <a:lnTo>
                  <a:pt x="295" y="476"/>
                </a:lnTo>
                <a:lnTo>
                  <a:pt x="546" y="304"/>
                </a:lnTo>
                <a:lnTo>
                  <a:pt x="546" y="304"/>
                </a:lnTo>
                <a:lnTo>
                  <a:pt x="554" y="305"/>
                </a:lnTo>
                <a:lnTo>
                  <a:pt x="570" y="307"/>
                </a:lnTo>
                <a:lnTo>
                  <a:pt x="589" y="309"/>
                </a:lnTo>
                <a:lnTo>
                  <a:pt x="595" y="307"/>
                </a:lnTo>
                <a:lnTo>
                  <a:pt x="600" y="306"/>
                </a:lnTo>
                <a:lnTo>
                  <a:pt x="600" y="306"/>
                </a:lnTo>
                <a:lnTo>
                  <a:pt x="616" y="292"/>
                </a:lnTo>
                <a:lnTo>
                  <a:pt x="616" y="292"/>
                </a:lnTo>
                <a:lnTo>
                  <a:pt x="651" y="286"/>
                </a:lnTo>
                <a:lnTo>
                  <a:pt x="680" y="281"/>
                </a:lnTo>
                <a:lnTo>
                  <a:pt x="704" y="277"/>
                </a:lnTo>
                <a:lnTo>
                  <a:pt x="704" y="277"/>
                </a:lnTo>
                <a:lnTo>
                  <a:pt x="755" y="272"/>
                </a:lnTo>
                <a:lnTo>
                  <a:pt x="782" y="269"/>
                </a:lnTo>
                <a:lnTo>
                  <a:pt x="792" y="266"/>
                </a:lnTo>
                <a:lnTo>
                  <a:pt x="800" y="264"/>
                </a:lnTo>
                <a:lnTo>
                  <a:pt x="800" y="264"/>
                </a:lnTo>
                <a:lnTo>
                  <a:pt x="816" y="257"/>
                </a:lnTo>
                <a:lnTo>
                  <a:pt x="836" y="249"/>
                </a:lnTo>
                <a:lnTo>
                  <a:pt x="860" y="236"/>
                </a:lnTo>
                <a:lnTo>
                  <a:pt x="860" y="236"/>
                </a:lnTo>
                <a:lnTo>
                  <a:pt x="860" y="240"/>
                </a:lnTo>
                <a:lnTo>
                  <a:pt x="860" y="244"/>
                </a:lnTo>
                <a:lnTo>
                  <a:pt x="862" y="251"/>
                </a:lnTo>
                <a:lnTo>
                  <a:pt x="867" y="260"/>
                </a:lnTo>
                <a:lnTo>
                  <a:pt x="875" y="272"/>
                </a:lnTo>
                <a:lnTo>
                  <a:pt x="886" y="287"/>
                </a:lnTo>
                <a:lnTo>
                  <a:pt x="901" y="306"/>
                </a:lnTo>
                <a:lnTo>
                  <a:pt x="901" y="306"/>
                </a:lnTo>
                <a:lnTo>
                  <a:pt x="933" y="342"/>
                </a:lnTo>
                <a:lnTo>
                  <a:pt x="954" y="370"/>
                </a:lnTo>
                <a:lnTo>
                  <a:pt x="968" y="387"/>
                </a:lnTo>
                <a:lnTo>
                  <a:pt x="972" y="394"/>
                </a:lnTo>
                <a:lnTo>
                  <a:pt x="972" y="397"/>
                </a:lnTo>
                <a:lnTo>
                  <a:pt x="972" y="397"/>
                </a:lnTo>
                <a:lnTo>
                  <a:pt x="973" y="400"/>
                </a:lnTo>
                <a:lnTo>
                  <a:pt x="976" y="402"/>
                </a:lnTo>
                <a:lnTo>
                  <a:pt x="981" y="406"/>
                </a:lnTo>
                <a:lnTo>
                  <a:pt x="982" y="409"/>
                </a:lnTo>
                <a:lnTo>
                  <a:pt x="983" y="412"/>
                </a:lnTo>
                <a:lnTo>
                  <a:pt x="981" y="417"/>
                </a:lnTo>
                <a:lnTo>
                  <a:pt x="974" y="422"/>
                </a:lnTo>
                <a:lnTo>
                  <a:pt x="974" y="422"/>
                </a:lnTo>
                <a:lnTo>
                  <a:pt x="962" y="434"/>
                </a:lnTo>
                <a:lnTo>
                  <a:pt x="941" y="449"/>
                </a:lnTo>
                <a:lnTo>
                  <a:pt x="885" y="490"/>
                </a:lnTo>
                <a:lnTo>
                  <a:pt x="853" y="512"/>
                </a:lnTo>
                <a:lnTo>
                  <a:pt x="826" y="533"/>
                </a:lnTo>
                <a:lnTo>
                  <a:pt x="803" y="552"/>
                </a:lnTo>
                <a:lnTo>
                  <a:pt x="795" y="561"/>
                </a:lnTo>
                <a:lnTo>
                  <a:pt x="788" y="567"/>
                </a:lnTo>
                <a:lnTo>
                  <a:pt x="788" y="567"/>
                </a:lnTo>
                <a:lnTo>
                  <a:pt x="770" y="592"/>
                </a:lnTo>
                <a:lnTo>
                  <a:pt x="755" y="615"/>
                </a:lnTo>
                <a:lnTo>
                  <a:pt x="744" y="632"/>
                </a:lnTo>
                <a:lnTo>
                  <a:pt x="741" y="640"/>
                </a:lnTo>
                <a:lnTo>
                  <a:pt x="740" y="643"/>
                </a:lnTo>
                <a:lnTo>
                  <a:pt x="740" y="643"/>
                </a:lnTo>
                <a:lnTo>
                  <a:pt x="751" y="691"/>
                </a:lnTo>
                <a:lnTo>
                  <a:pt x="772" y="787"/>
                </a:lnTo>
                <a:lnTo>
                  <a:pt x="793" y="880"/>
                </a:lnTo>
                <a:lnTo>
                  <a:pt x="801" y="913"/>
                </a:lnTo>
                <a:lnTo>
                  <a:pt x="802" y="927"/>
                </a:lnTo>
                <a:lnTo>
                  <a:pt x="802" y="927"/>
                </a:lnTo>
                <a:lnTo>
                  <a:pt x="800" y="928"/>
                </a:lnTo>
                <a:lnTo>
                  <a:pt x="796" y="932"/>
                </a:lnTo>
                <a:lnTo>
                  <a:pt x="787" y="938"/>
                </a:lnTo>
                <a:lnTo>
                  <a:pt x="776" y="945"/>
                </a:lnTo>
                <a:lnTo>
                  <a:pt x="772" y="949"/>
                </a:lnTo>
                <a:lnTo>
                  <a:pt x="770" y="954"/>
                </a:lnTo>
                <a:lnTo>
                  <a:pt x="770" y="954"/>
                </a:lnTo>
                <a:lnTo>
                  <a:pt x="766" y="965"/>
                </a:lnTo>
                <a:lnTo>
                  <a:pt x="765" y="968"/>
                </a:lnTo>
                <a:lnTo>
                  <a:pt x="765" y="968"/>
                </a:lnTo>
                <a:lnTo>
                  <a:pt x="766" y="969"/>
                </a:lnTo>
                <a:lnTo>
                  <a:pt x="765" y="973"/>
                </a:lnTo>
                <a:lnTo>
                  <a:pt x="763" y="974"/>
                </a:lnTo>
                <a:lnTo>
                  <a:pt x="761" y="977"/>
                </a:lnTo>
                <a:lnTo>
                  <a:pt x="756" y="979"/>
                </a:lnTo>
                <a:lnTo>
                  <a:pt x="750" y="982"/>
                </a:lnTo>
                <a:lnTo>
                  <a:pt x="750" y="982"/>
                </a:lnTo>
                <a:lnTo>
                  <a:pt x="714" y="990"/>
                </a:lnTo>
                <a:lnTo>
                  <a:pt x="700" y="995"/>
                </a:lnTo>
                <a:lnTo>
                  <a:pt x="696" y="998"/>
                </a:lnTo>
                <a:lnTo>
                  <a:pt x="694" y="999"/>
                </a:lnTo>
                <a:lnTo>
                  <a:pt x="694" y="999"/>
                </a:lnTo>
                <a:lnTo>
                  <a:pt x="692" y="1019"/>
                </a:lnTo>
                <a:lnTo>
                  <a:pt x="692" y="1030"/>
                </a:lnTo>
                <a:lnTo>
                  <a:pt x="694" y="1037"/>
                </a:lnTo>
                <a:lnTo>
                  <a:pt x="694" y="1037"/>
                </a:lnTo>
                <a:lnTo>
                  <a:pt x="696" y="1038"/>
                </a:lnTo>
                <a:lnTo>
                  <a:pt x="702" y="1040"/>
                </a:lnTo>
                <a:lnTo>
                  <a:pt x="714" y="1045"/>
                </a:lnTo>
                <a:lnTo>
                  <a:pt x="716" y="1048"/>
                </a:lnTo>
                <a:lnTo>
                  <a:pt x="716" y="1049"/>
                </a:lnTo>
                <a:lnTo>
                  <a:pt x="715" y="1050"/>
                </a:lnTo>
                <a:lnTo>
                  <a:pt x="709" y="1053"/>
                </a:lnTo>
                <a:lnTo>
                  <a:pt x="694" y="1055"/>
                </a:lnTo>
                <a:lnTo>
                  <a:pt x="694" y="1055"/>
                </a:lnTo>
                <a:lnTo>
                  <a:pt x="612" y="1065"/>
                </a:lnTo>
                <a:lnTo>
                  <a:pt x="481" y="1083"/>
                </a:lnTo>
                <a:lnTo>
                  <a:pt x="358" y="1100"/>
                </a:lnTo>
                <a:lnTo>
                  <a:pt x="298" y="1108"/>
                </a:lnTo>
                <a:lnTo>
                  <a:pt x="298" y="1108"/>
                </a:lnTo>
                <a:lnTo>
                  <a:pt x="292" y="1106"/>
                </a:lnTo>
                <a:lnTo>
                  <a:pt x="284" y="1104"/>
                </a:lnTo>
                <a:lnTo>
                  <a:pt x="263" y="1095"/>
                </a:lnTo>
                <a:lnTo>
                  <a:pt x="253" y="1091"/>
                </a:lnTo>
                <a:lnTo>
                  <a:pt x="244" y="1089"/>
                </a:lnTo>
                <a:lnTo>
                  <a:pt x="238" y="1089"/>
                </a:lnTo>
                <a:lnTo>
                  <a:pt x="237" y="1090"/>
                </a:lnTo>
                <a:lnTo>
                  <a:pt x="236" y="1091"/>
                </a:lnTo>
                <a:lnTo>
                  <a:pt x="236" y="1091"/>
                </a:lnTo>
                <a:lnTo>
                  <a:pt x="237" y="1101"/>
                </a:lnTo>
                <a:lnTo>
                  <a:pt x="239" y="1110"/>
                </a:lnTo>
                <a:lnTo>
                  <a:pt x="243" y="1118"/>
                </a:lnTo>
                <a:lnTo>
                  <a:pt x="246" y="1120"/>
                </a:lnTo>
                <a:lnTo>
                  <a:pt x="248" y="1121"/>
                </a:lnTo>
                <a:lnTo>
                  <a:pt x="248" y="1121"/>
                </a:lnTo>
                <a:lnTo>
                  <a:pt x="274" y="1133"/>
                </a:lnTo>
                <a:lnTo>
                  <a:pt x="293" y="1139"/>
                </a:lnTo>
                <a:lnTo>
                  <a:pt x="305" y="1143"/>
                </a:lnTo>
                <a:lnTo>
                  <a:pt x="305" y="1143"/>
                </a:lnTo>
                <a:lnTo>
                  <a:pt x="333" y="1143"/>
                </a:lnTo>
                <a:lnTo>
                  <a:pt x="353" y="1143"/>
                </a:lnTo>
                <a:lnTo>
                  <a:pt x="353" y="1143"/>
                </a:lnTo>
                <a:lnTo>
                  <a:pt x="365" y="1145"/>
                </a:lnTo>
                <a:lnTo>
                  <a:pt x="375" y="1149"/>
                </a:lnTo>
                <a:lnTo>
                  <a:pt x="385" y="1154"/>
                </a:lnTo>
                <a:lnTo>
                  <a:pt x="385" y="1154"/>
                </a:lnTo>
                <a:lnTo>
                  <a:pt x="400" y="1154"/>
                </a:lnTo>
                <a:lnTo>
                  <a:pt x="437" y="1150"/>
                </a:lnTo>
                <a:lnTo>
                  <a:pt x="565" y="1138"/>
                </a:lnTo>
                <a:lnTo>
                  <a:pt x="744" y="1118"/>
                </a:lnTo>
                <a:lnTo>
                  <a:pt x="948" y="1094"/>
                </a:lnTo>
                <a:lnTo>
                  <a:pt x="1152" y="1069"/>
                </a:lnTo>
                <a:lnTo>
                  <a:pt x="1330" y="1047"/>
                </a:lnTo>
                <a:lnTo>
                  <a:pt x="1401" y="1037"/>
                </a:lnTo>
                <a:lnTo>
                  <a:pt x="1456" y="1028"/>
                </a:lnTo>
                <a:lnTo>
                  <a:pt x="1491" y="1022"/>
                </a:lnTo>
                <a:lnTo>
                  <a:pt x="1501" y="1020"/>
                </a:lnTo>
                <a:lnTo>
                  <a:pt x="1504" y="1018"/>
                </a:lnTo>
                <a:lnTo>
                  <a:pt x="1504" y="1018"/>
                </a:lnTo>
                <a:lnTo>
                  <a:pt x="1506" y="1013"/>
                </a:lnTo>
                <a:lnTo>
                  <a:pt x="1509" y="1010"/>
                </a:lnTo>
                <a:lnTo>
                  <a:pt x="1514" y="1004"/>
                </a:lnTo>
                <a:lnTo>
                  <a:pt x="1515" y="1003"/>
                </a:lnTo>
                <a:lnTo>
                  <a:pt x="1514" y="1000"/>
                </a:lnTo>
                <a:lnTo>
                  <a:pt x="1511" y="997"/>
                </a:lnTo>
                <a:lnTo>
                  <a:pt x="1504" y="993"/>
                </a:lnTo>
                <a:lnTo>
                  <a:pt x="1504" y="993"/>
                </a:lnTo>
                <a:lnTo>
                  <a:pt x="1494" y="989"/>
                </a:lnTo>
                <a:lnTo>
                  <a:pt x="1482" y="985"/>
                </a:lnTo>
                <a:lnTo>
                  <a:pt x="1469" y="984"/>
                </a:lnTo>
                <a:lnTo>
                  <a:pt x="1455" y="983"/>
                </a:lnTo>
                <a:lnTo>
                  <a:pt x="1431" y="982"/>
                </a:lnTo>
                <a:lnTo>
                  <a:pt x="1421" y="982"/>
                </a:lnTo>
                <a:lnTo>
                  <a:pt x="1178" y="1002"/>
                </a:lnTo>
                <a:lnTo>
                  <a:pt x="1178" y="984"/>
                </a:lnTo>
                <a:lnTo>
                  <a:pt x="1178" y="984"/>
                </a:lnTo>
                <a:lnTo>
                  <a:pt x="1207" y="979"/>
                </a:lnTo>
                <a:lnTo>
                  <a:pt x="1236" y="974"/>
                </a:lnTo>
                <a:lnTo>
                  <a:pt x="1269" y="968"/>
                </a:lnTo>
                <a:lnTo>
                  <a:pt x="1301" y="960"/>
                </a:lnTo>
                <a:lnTo>
                  <a:pt x="1315" y="957"/>
                </a:lnTo>
                <a:lnTo>
                  <a:pt x="1328" y="953"/>
                </a:lnTo>
                <a:lnTo>
                  <a:pt x="1336" y="948"/>
                </a:lnTo>
                <a:lnTo>
                  <a:pt x="1343" y="944"/>
                </a:lnTo>
                <a:lnTo>
                  <a:pt x="1344" y="942"/>
                </a:lnTo>
                <a:lnTo>
                  <a:pt x="1345" y="939"/>
                </a:lnTo>
                <a:lnTo>
                  <a:pt x="1345" y="938"/>
                </a:lnTo>
                <a:lnTo>
                  <a:pt x="1343" y="935"/>
                </a:lnTo>
                <a:lnTo>
                  <a:pt x="1343" y="935"/>
                </a:lnTo>
                <a:lnTo>
                  <a:pt x="1329" y="922"/>
                </a:lnTo>
                <a:lnTo>
                  <a:pt x="1319" y="913"/>
                </a:lnTo>
                <a:lnTo>
                  <a:pt x="1314" y="912"/>
                </a:lnTo>
                <a:lnTo>
                  <a:pt x="1310" y="910"/>
                </a:lnTo>
                <a:lnTo>
                  <a:pt x="1305" y="910"/>
                </a:lnTo>
                <a:lnTo>
                  <a:pt x="1299" y="913"/>
                </a:lnTo>
                <a:lnTo>
                  <a:pt x="1299" y="913"/>
                </a:lnTo>
                <a:lnTo>
                  <a:pt x="1288" y="915"/>
                </a:lnTo>
                <a:lnTo>
                  <a:pt x="1268" y="919"/>
                </a:lnTo>
                <a:lnTo>
                  <a:pt x="1214" y="927"/>
                </a:lnTo>
                <a:lnTo>
                  <a:pt x="1140" y="938"/>
                </a:lnTo>
                <a:lnTo>
                  <a:pt x="1140" y="938"/>
                </a:lnTo>
                <a:lnTo>
                  <a:pt x="1143" y="934"/>
                </a:lnTo>
                <a:lnTo>
                  <a:pt x="1148" y="925"/>
                </a:lnTo>
                <a:lnTo>
                  <a:pt x="1149" y="922"/>
                </a:lnTo>
                <a:lnTo>
                  <a:pt x="1149" y="919"/>
                </a:lnTo>
                <a:lnTo>
                  <a:pt x="1148" y="918"/>
                </a:lnTo>
                <a:lnTo>
                  <a:pt x="1145" y="917"/>
                </a:lnTo>
                <a:lnTo>
                  <a:pt x="1140" y="917"/>
                </a:lnTo>
                <a:lnTo>
                  <a:pt x="1140" y="917"/>
                </a:lnTo>
                <a:lnTo>
                  <a:pt x="1134" y="919"/>
                </a:lnTo>
                <a:lnTo>
                  <a:pt x="1128" y="922"/>
                </a:lnTo>
                <a:lnTo>
                  <a:pt x="1119" y="927"/>
                </a:lnTo>
                <a:lnTo>
                  <a:pt x="1117" y="928"/>
                </a:lnTo>
                <a:lnTo>
                  <a:pt x="1113" y="928"/>
                </a:lnTo>
                <a:lnTo>
                  <a:pt x="1110" y="927"/>
                </a:lnTo>
                <a:lnTo>
                  <a:pt x="1108" y="924"/>
                </a:lnTo>
                <a:lnTo>
                  <a:pt x="1108" y="924"/>
                </a:lnTo>
                <a:lnTo>
                  <a:pt x="1080" y="875"/>
                </a:lnTo>
                <a:lnTo>
                  <a:pt x="1080" y="875"/>
                </a:lnTo>
                <a:lnTo>
                  <a:pt x="1087" y="883"/>
                </a:lnTo>
                <a:lnTo>
                  <a:pt x="1097" y="894"/>
                </a:lnTo>
                <a:lnTo>
                  <a:pt x="1099" y="895"/>
                </a:lnTo>
                <a:lnTo>
                  <a:pt x="1100" y="897"/>
                </a:lnTo>
                <a:lnTo>
                  <a:pt x="1100" y="895"/>
                </a:lnTo>
                <a:lnTo>
                  <a:pt x="1100" y="893"/>
                </a:lnTo>
                <a:lnTo>
                  <a:pt x="1095" y="880"/>
                </a:lnTo>
                <a:lnTo>
                  <a:pt x="1085" y="859"/>
                </a:lnTo>
                <a:lnTo>
                  <a:pt x="1085" y="859"/>
                </a:lnTo>
                <a:lnTo>
                  <a:pt x="1061" y="813"/>
                </a:lnTo>
                <a:lnTo>
                  <a:pt x="1042" y="779"/>
                </a:lnTo>
                <a:lnTo>
                  <a:pt x="1012" y="728"/>
                </a:lnTo>
                <a:lnTo>
                  <a:pt x="1012" y="728"/>
                </a:lnTo>
                <a:lnTo>
                  <a:pt x="998" y="704"/>
                </a:lnTo>
                <a:lnTo>
                  <a:pt x="988" y="686"/>
                </a:lnTo>
                <a:lnTo>
                  <a:pt x="979" y="668"/>
                </a:lnTo>
                <a:lnTo>
                  <a:pt x="979" y="668"/>
                </a:lnTo>
                <a:lnTo>
                  <a:pt x="971" y="667"/>
                </a:lnTo>
                <a:lnTo>
                  <a:pt x="963" y="664"/>
                </a:lnTo>
                <a:lnTo>
                  <a:pt x="957" y="662"/>
                </a:lnTo>
                <a:lnTo>
                  <a:pt x="953" y="658"/>
                </a:lnTo>
                <a:lnTo>
                  <a:pt x="953" y="657"/>
                </a:lnTo>
                <a:lnTo>
                  <a:pt x="954" y="656"/>
                </a:lnTo>
                <a:lnTo>
                  <a:pt x="957" y="655"/>
                </a:lnTo>
                <a:lnTo>
                  <a:pt x="963" y="653"/>
                </a:lnTo>
                <a:lnTo>
                  <a:pt x="982" y="651"/>
                </a:lnTo>
                <a:lnTo>
                  <a:pt x="982" y="651"/>
                </a:lnTo>
                <a:lnTo>
                  <a:pt x="1006" y="648"/>
                </a:lnTo>
                <a:lnTo>
                  <a:pt x="1028" y="645"/>
                </a:lnTo>
                <a:lnTo>
                  <a:pt x="1049" y="640"/>
                </a:lnTo>
                <a:lnTo>
                  <a:pt x="1069" y="633"/>
                </a:lnTo>
                <a:lnTo>
                  <a:pt x="1088" y="626"/>
                </a:lnTo>
                <a:lnTo>
                  <a:pt x="1104" y="618"/>
                </a:lnTo>
                <a:lnTo>
                  <a:pt x="1120" y="610"/>
                </a:lnTo>
                <a:lnTo>
                  <a:pt x="1134" y="600"/>
                </a:lnTo>
                <a:lnTo>
                  <a:pt x="1134" y="600"/>
                </a:lnTo>
                <a:lnTo>
                  <a:pt x="1145" y="590"/>
                </a:lnTo>
                <a:lnTo>
                  <a:pt x="1157" y="580"/>
                </a:lnTo>
                <a:lnTo>
                  <a:pt x="1173" y="562"/>
                </a:lnTo>
                <a:lnTo>
                  <a:pt x="1183" y="550"/>
                </a:lnTo>
                <a:lnTo>
                  <a:pt x="1187" y="545"/>
                </a:lnTo>
                <a:lnTo>
                  <a:pt x="1822" y="995"/>
                </a:lnTo>
                <a:lnTo>
                  <a:pt x="1822" y="995"/>
                </a:lnTo>
                <a:lnTo>
                  <a:pt x="1816" y="1005"/>
                </a:lnTo>
                <a:lnTo>
                  <a:pt x="1814" y="1009"/>
                </a:lnTo>
                <a:lnTo>
                  <a:pt x="1813" y="1012"/>
                </a:lnTo>
                <a:lnTo>
                  <a:pt x="1814" y="1013"/>
                </a:lnTo>
                <a:lnTo>
                  <a:pt x="1817" y="1014"/>
                </a:lnTo>
                <a:lnTo>
                  <a:pt x="1817" y="1014"/>
                </a:lnTo>
                <a:lnTo>
                  <a:pt x="1828" y="1010"/>
                </a:lnTo>
                <a:lnTo>
                  <a:pt x="1831" y="1009"/>
                </a:lnTo>
                <a:lnTo>
                  <a:pt x="1831" y="1009"/>
                </a:lnTo>
                <a:lnTo>
                  <a:pt x="1837" y="1015"/>
                </a:lnTo>
                <a:lnTo>
                  <a:pt x="1842" y="1018"/>
                </a:lnTo>
                <a:lnTo>
                  <a:pt x="1843" y="1019"/>
                </a:lnTo>
                <a:lnTo>
                  <a:pt x="1844" y="1018"/>
                </a:lnTo>
                <a:lnTo>
                  <a:pt x="1844" y="1018"/>
                </a:lnTo>
                <a:lnTo>
                  <a:pt x="1848" y="1010"/>
                </a:lnTo>
                <a:lnTo>
                  <a:pt x="1848" y="1007"/>
                </a:lnTo>
                <a:lnTo>
                  <a:pt x="1847" y="1004"/>
                </a:lnTo>
                <a:lnTo>
                  <a:pt x="1847" y="1004"/>
                </a:lnTo>
                <a:lnTo>
                  <a:pt x="1847" y="1003"/>
                </a:lnTo>
                <a:lnTo>
                  <a:pt x="1847" y="1003"/>
                </a:lnTo>
                <a:lnTo>
                  <a:pt x="1849" y="1000"/>
                </a:lnTo>
                <a:lnTo>
                  <a:pt x="1851" y="998"/>
                </a:lnTo>
                <a:lnTo>
                  <a:pt x="1852" y="997"/>
                </a:lnTo>
                <a:lnTo>
                  <a:pt x="1852" y="995"/>
                </a:lnTo>
                <a:lnTo>
                  <a:pt x="1852" y="995"/>
                </a:lnTo>
                <a:lnTo>
                  <a:pt x="1849" y="993"/>
                </a:lnTo>
                <a:lnTo>
                  <a:pt x="1846" y="990"/>
                </a:lnTo>
                <a:lnTo>
                  <a:pt x="1841" y="988"/>
                </a:lnTo>
                <a:lnTo>
                  <a:pt x="1836" y="985"/>
                </a:lnTo>
                <a:lnTo>
                  <a:pt x="1836" y="985"/>
                </a:lnTo>
                <a:lnTo>
                  <a:pt x="1200" y="526"/>
                </a:lnTo>
                <a:lnTo>
                  <a:pt x="1200" y="526"/>
                </a:lnTo>
                <a:lnTo>
                  <a:pt x="1199" y="518"/>
                </a:lnTo>
                <a:lnTo>
                  <a:pt x="1199" y="511"/>
                </a:lnTo>
                <a:lnTo>
                  <a:pt x="1200" y="503"/>
                </a:lnTo>
                <a:lnTo>
                  <a:pt x="1200" y="503"/>
                </a:lnTo>
                <a:lnTo>
                  <a:pt x="1202" y="495"/>
                </a:lnTo>
                <a:lnTo>
                  <a:pt x="1203" y="486"/>
                </a:lnTo>
                <a:lnTo>
                  <a:pt x="1203" y="476"/>
                </a:lnTo>
                <a:lnTo>
                  <a:pt x="1203" y="476"/>
                </a:lnTo>
                <a:lnTo>
                  <a:pt x="1210" y="466"/>
                </a:lnTo>
                <a:lnTo>
                  <a:pt x="1218" y="458"/>
                </a:lnTo>
                <a:lnTo>
                  <a:pt x="1222" y="455"/>
                </a:lnTo>
                <a:lnTo>
                  <a:pt x="1225" y="452"/>
                </a:lnTo>
                <a:lnTo>
                  <a:pt x="1225" y="452"/>
                </a:lnTo>
                <a:lnTo>
                  <a:pt x="1231" y="449"/>
                </a:lnTo>
                <a:lnTo>
                  <a:pt x="1241" y="439"/>
                </a:lnTo>
                <a:lnTo>
                  <a:pt x="1268" y="410"/>
                </a:lnTo>
                <a:lnTo>
                  <a:pt x="1304" y="370"/>
                </a:lnTo>
                <a:lnTo>
                  <a:pt x="1304" y="370"/>
                </a:lnTo>
                <a:lnTo>
                  <a:pt x="1274" y="340"/>
                </a:lnTo>
                <a:lnTo>
                  <a:pt x="1235" y="301"/>
                </a:lnTo>
                <a:lnTo>
                  <a:pt x="1235" y="301"/>
                </a:lnTo>
                <a:lnTo>
                  <a:pt x="1215" y="282"/>
                </a:lnTo>
                <a:lnTo>
                  <a:pt x="1182" y="251"/>
                </a:lnTo>
                <a:lnTo>
                  <a:pt x="1135" y="209"/>
                </a:lnTo>
                <a:lnTo>
                  <a:pt x="1135" y="209"/>
                </a:lnTo>
                <a:lnTo>
                  <a:pt x="1090" y="173"/>
                </a:lnTo>
                <a:lnTo>
                  <a:pt x="1090" y="173"/>
                </a:lnTo>
                <a:lnTo>
                  <a:pt x="1071" y="158"/>
                </a:lnTo>
                <a:lnTo>
                  <a:pt x="1061" y="150"/>
                </a:lnTo>
                <a:lnTo>
                  <a:pt x="1053" y="148"/>
                </a:lnTo>
                <a:lnTo>
                  <a:pt x="1053" y="148"/>
                </a:lnTo>
                <a:lnTo>
                  <a:pt x="1041" y="144"/>
                </a:lnTo>
                <a:lnTo>
                  <a:pt x="1034" y="141"/>
                </a:lnTo>
                <a:lnTo>
                  <a:pt x="1031" y="138"/>
                </a:lnTo>
                <a:lnTo>
                  <a:pt x="1031" y="138"/>
                </a:lnTo>
                <a:lnTo>
                  <a:pt x="1028" y="135"/>
                </a:lnTo>
                <a:lnTo>
                  <a:pt x="1027" y="131"/>
                </a:lnTo>
                <a:lnTo>
                  <a:pt x="1023" y="121"/>
                </a:lnTo>
                <a:lnTo>
                  <a:pt x="1021" y="106"/>
                </a:lnTo>
                <a:lnTo>
                  <a:pt x="1016" y="90"/>
                </a:lnTo>
                <a:lnTo>
                  <a:pt x="1016" y="90"/>
                </a:lnTo>
                <a:lnTo>
                  <a:pt x="1009" y="63"/>
                </a:lnTo>
                <a:lnTo>
                  <a:pt x="1006" y="51"/>
                </a:lnTo>
                <a:lnTo>
                  <a:pt x="1001" y="41"/>
                </a:lnTo>
                <a:lnTo>
                  <a:pt x="1001" y="41"/>
                </a:lnTo>
                <a:lnTo>
                  <a:pt x="996" y="35"/>
                </a:lnTo>
                <a:lnTo>
                  <a:pt x="991" y="30"/>
                </a:lnTo>
                <a:lnTo>
                  <a:pt x="979" y="19"/>
                </a:lnTo>
                <a:lnTo>
                  <a:pt x="966" y="9"/>
                </a:lnTo>
                <a:lnTo>
                  <a:pt x="966" y="9"/>
                </a:lnTo>
                <a:lnTo>
                  <a:pt x="957" y="7"/>
                </a:lnTo>
                <a:lnTo>
                  <a:pt x="948" y="4"/>
                </a:lnTo>
                <a:lnTo>
                  <a:pt x="937" y="2"/>
                </a:lnTo>
                <a:lnTo>
                  <a:pt x="923" y="0"/>
                </a:lnTo>
                <a:lnTo>
                  <a:pt x="910" y="0"/>
                </a:lnTo>
                <a:lnTo>
                  <a:pt x="895" y="3"/>
                </a:lnTo>
                <a:lnTo>
                  <a:pt x="887" y="4"/>
                </a:lnTo>
                <a:lnTo>
                  <a:pt x="881" y="7"/>
                </a:lnTo>
                <a:lnTo>
                  <a:pt x="881" y="7"/>
                </a:lnTo>
                <a:lnTo>
                  <a:pt x="867" y="13"/>
                </a:lnTo>
                <a:lnTo>
                  <a:pt x="855" y="20"/>
                </a:lnTo>
                <a:lnTo>
                  <a:pt x="845" y="28"/>
                </a:lnTo>
                <a:lnTo>
                  <a:pt x="836" y="37"/>
                </a:lnTo>
                <a:lnTo>
                  <a:pt x="827" y="44"/>
                </a:lnTo>
                <a:lnTo>
                  <a:pt x="821" y="51"/>
                </a:lnTo>
                <a:lnTo>
                  <a:pt x="817" y="56"/>
                </a:lnTo>
                <a:lnTo>
                  <a:pt x="813" y="61"/>
                </a:lnTo>
                <a:lnTo>
                  <a:pt x="813" y="61"/>
                </a:lnTo>
                <a:lnTo>
                  <a:pt x="805" y="84"/>
                </a:lnTo>
                <a:lnTo>
                  <a:pt x="801" y="95"/>
                </a:lnTo>
                <a:lnTo>
                  <a:pt x="800" y="101"/>
                </a:lnTo>
                <a:lnTo>
                  <a:pt x="800" y="105"/>
                </a:lnTo>
                <a:lnTo>
                  <a:pt x="800" y="105"/>
                </a:lnTo>
                <a:lnTo>
                  <a:pt x="801" y="119"/>
                </a:lnTo>
                <a:lnTo>
                  <a:pt x="802" y="123"/>
                </a:lnTo>
                <a:lnTo>
                  <a:pt x="805" y="126"/>
                </a:lnTo>
                <a:lnTo>
                  <a:pt x="805" y="126"/>
                </a:lnTo>
                <a:lnTo>
                  <a:pt x="808" y="131"/>
                </a:lnTo>
                <a:lnTo>
                  <a:pt x="812" y="139"/>
                </a:lnTo>
                <a:lnTo>
                  <a:pt x="816" y="149"/>
                </a:lnTo>
                <a:lnTo>
                  <a:pt x="816" y="149"/>
                </a:lnTo>
                <a:lnTo>
                  <a:pt x="815" y="154"/>
                </a:lnTo>
                <a:lnTo>
                  <a:pt x="813" y="163"/>
                </a:lnTo>
                <a:lnTo>
                  <a:pt x="813" y="166"/>
                </a:lnTo>
                <a:lnTo>
                  <a:pt x="815" y="171"/>
                </a:lnTo>
                <a:lnTo>
                  <a:pt x="816" y="174"/>
                </a:lnTo>
                <a:lnTo>
                  <a:pt x="818" y="175"/>
                </a:lnTo>
                <a:lnTo>
                  <a:pt x="818" y="175"/>
                </a:lnTo>
                <a:close/>
                <a:moveTo>
                  <a:pt x="1165" y="354"/>
                </a:moveTo>
                <a:lnTo>
                  <a:pt x="1165" y="354"/>
                </a:lnTo>
                <a:lnTo>
                  <a:pt x="1190" y="369"/>
                </a:lnTo>
                <a:lnTo>
                  <a:pt x="1217" y="386"/>
                </a:lnTo>
                <a:lnTo>
                  <a:pt x="1217" y="386"/>
                </a:lnTo>
                <a:lnTo>
                  <a:pt x="1217" y="389"/>
                </a:lnTo>
                <a:lnTo>
                  <a:pt x="1215" y="392"/>
                </a:lnTo>
                <a:lnTo>
                  <a:pt x="1210" y="405"/>
                </a:lnTo>
                <a:lnTo>
                  <a:pt x="1195" y="435"/>
                </a:lnTo>
                <a:lnTo>
                  <a:pt x="1195" y="435"/>
                </a:lnTo>
                <a:lnTo>
                  <a:pt x="1192" y="444"/>
                </a:lnTo>
                <a:lnTo>
                  <a:pt x="1190" y="446"/>
                </a:lnTo>
                <a:lnTo>
                  <a:pt x="1189" y="445"/>
                </a:lnTo>
                <a:lnTo>
                  <a:pt x="1188" y="437"/>
                </a:lnTo>
                <a:lnTo>
                  <a:pt x="1187" y="421"/>
                </a:lnTo>
                <a:lnTo>
                  <a:pt x="1187" y="421"/>
                </a:lnTo>
                <a:lnTo>
                  <a:pt x="1185" y="410"/>
                </a:lnTo>
                <a:lnTo>
                  <a:pt x="1183" y="399"/>
                </a:lnTo>
                <a:lnTo>
                  <a:pt x="1175" y="377"/>
                </a:lnTo>
                <a:lnTo>
                  <a:pt x="1169" y="361"/>
                </a:lnTo>
                <a:lnTo>
                  <a:pt x="1165" y="354"/>
                </a:lnTo>
                <a:lnTo>
                  <a:pt x="1165" y="3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EC41F5C0-B87C-4FBF-ACB6-D28FF7C83B7A}"/>
              </a:ext>
            </a:extLst>
          </p:cNvPr>
          <p:cNvSpPr>
            <a:spLocks/>
          </p:cNvSpPr>
          <p:nvPr/>
        </p:nvSpPr>
        <p:spPr bwMode="auto">
          <a:xfrm>
            <a:off x="6012999" y="5067394"/>
            <a:ext cx="1616755" cy="949410"/>
          </a:xfrm>
          <a:custGeom>
            <a:avLst/>
            <a:gdLst>
              <a:gd name="T0" fmla="*/ 664 w 1582"/>
              <a:gd name="T1" fmla="*/ 140 h 929"/>
              <a:gd name="T2" fmla="*/ 649 w 1582"/>
              <a:gd name="T3" fmla="*/ 165 h 929"/>
              <a:gd name="T4" fmla="*/ 501 w 1582"/>
              <a:gd name="T5" fmla="*/ 261 h 929"/>
              <a:gd name="T6" fmla="*/ 479 w 1582"/>
              <a:gd name="T7" fmla="*/ 281 h 929"/>
              <a:gd name="T8" fmla="*/ 460 w 1582"/>
              <a:gd name="T9" fmla="*/ 301 h 929"/>
              <a:gd name="T10" fmla="*/ 460 w 1582"/>
              <a:gd name="T11" fmla="*/ 312 h 929"/>
              <a:gd name="T12" fmla="*/ 1 w 1582"/>
              <a:gd name="T13" fmla="*/ 771 h 929"/>
              <a:gd name="T14" fmla="*/ 7 w 1582"/>
              <a:gd name="T15" fmla="*/ 788 h 929"/>
              <a:gd name="T16" fmla="*/ 11 w 1582"/>
              <a:gd name="T17" fmla="*/ 798 h 929"/>
              <a:gd name="T18" fmla="*/ 28 w 1582"/>
              <a:gd name="T19" fmla="*/ 795 h 929"/>
              <a:gd name="T20" fmla="*/ 27 w 1582"/>
              <a:gd name="T21" fmla="*/ 773 h 929"/>
              <a:gd name="T22" fmla="*/ 483 w 1582"/>
              <a:gd name="T23" fmla="*/ 337 h 929"/>
              <a:gd name="T24" fmla="*/ 508 w 1582"/>
              <a:gd name="T25" fmla="*/ 321 h 929"/>
              <a:gd name="T26" fmla="*/ 533 w 1582"/>
              <a:gd name="T27" fmla="*/ 313 h 929"/>
              <a:gd name="T28" fmla="*/ 614 w 1582"/>
              <a:gd name="T29" fmla="*/ 262 h 929"/>
              <a:gd name="T30" fmla="*/ 704 w 1582"/>
              <a:gd name="T31" fmla="*/ 316 h 929"/>
              <a:gd name="T32" fmla="*/ 620 w 1582"/>
              <a:gd name="T33" fmla="*/ 433 h 929"/>
              <a:gd name="T34" fmla="*/ 504 w 1582"/>
              <a:gd name="T35" fmla="*/ 568 h 929"/>
              <a:gd name="T36" fmla="*/ 462 w 1582"/>
              <a:gd name="T37" fmla="*/ 620 h 929"/>
              <a:gd name="T38" fmla="*/ 347 w 1582"/>
              <a:gd name="T39" fmla="*/ 749 h 929"/>
              <a:gd name="T40" fmla="*/ 291 w 1582"/>
              <a:gd name="T41" fmla="*/ 773 h 929"/>
              <a:gd name="T42" fmla="*/ 269 w 1582"/>
              <a:gd name="T43" fmla="*/ 800 h 929"/>
              <a:gd name="T44" fmla="*/ 18 w 1582"/>
              <a:gd name="T45" fmla="*/ 882 h 929"/>
              <a:gd name="T46" fmla="*/ 35 w 1582"/>
              <a:gd name="T47" fmla="*/ 907 h 929"/>
              <a:gd name="T48" fmla="*/ 78 w 1582"/>
              <a:gd name="T49" fmla="*/ 924 h 929"/>
              <a:gd name="T50" fmla="*/ 122 w 1582"/>
              <a:gd name="T51" fmla="*/ 910 h 929"/>
              <a:gd name="T52" fmla="*/ 163 w 1582"/>
              <a:gd name="T53" fmla="*/ 929 h 929"/>
              <a:gd name="T54" fmla="*/ 241 w 1582"/>
              <a:gd name="T55" fmla="*/ 895 h 929"/>
              <a:gd name="T56" fmla="*/ 606 w 1582"/>
              <a:gd name="T57" fmla="*/ 770 h 929"/>
              <a:gd name="T58" fmla="*/ 660 w 1582"/>
              <a:gd name="T59" fmla="*/ 738 h 929"/>
              <a:gd name="T60" fmla="*/ 649 w 1582"/>
              <a:gd name="T61" fmla="*/ 729 h 929"/>
              <a:gd name="T62" fmla="*/ 646 w 1582"/>
              <a:gd name="T63" fmla="*/ 715 h 929"/>
              <a:gd name="T64" fmla="*/ 614 w 1582"/>
              <a:gd name="T65" fmla="*/ 705 h 929"/>
              <a:gd name="T66" fmla="*/ 624 w 1582"/>
              <a:gd name="T67" fmla="*/ 674 h 929"/>
              <a:gd name="T68" fmla="*/ 840 w 1582"/>
              <a:gd name="T69" fmla="*/ 567 h 929"/>
              <a:gd name="T70" fmla="*/ 906 w 1582"/>
              <a:gd name="T71" fmla="*/ 517 h 929"/>
              <a:gd name="T72" fmla="*/ 927 w 1582"/>
              <a:gd name="T73" fmla="*/ 441 h 929"/>
              <a:gd name="T74" fmla="*/ 907 w 1582"/>
              <a:gd name="T75" fmla="*/ 574 h 929"/>
              <a:gd name="T76" fmla="*/ 913 w 1582"/>
              <a:gd name="T77" fmla="*/ 612 h 929"/>
              <a:gd name="T78" fmla="*/ 957 w 1582"/>
              <a:gd name="T79" fmla="*/ 635 h 929"/>
              <a:gd name="T80" fmla="*/ 976 w 1582"/>
              <a:gd name="T81" fmla="*/ 623 h 929"/>
              <a:gd name="T82" fmla="*/ 1561 w 1582"/>
              <a:gd name="T83" fmla="*/ 617 h 929"/>
              <a:gd name="T84" fmla="*/ 1561 w 1582"/>
              <a:gd name="T85" fmla="*/ 610 h 929"/>
              <a:gd name="T86" fmla="*/ 1582 w 1582"/>
              <a:gd name="T87" fmla="*/ 603 h 929"/>
              <a:gd name="T88" fmla="*/ 1567 w 1582"/>
              <a:gd name="T89" fmla="*/ 593 h 929"/>
              <a:gd name="T90" fmla="*/ 1554 w 1582"/>
              <a:gd name="T91" fmla="*/ 593 h 929"/>
              <a:gd name="T92" fmla="*/ 1077 w 1582"/>
              <a:gd name="T93" fmla="*/ 602 h 929"/>
              <a:gd name="T94" fmla="*/ 973 w 1582"/>
              <a:gd name="T95" fmla="*/ 567 h 929"/>
              <a:gd name="T96" fmla="*/ 982 w 1582"/>
              <a:gd name="T97" fmla="*/ 525 h 929"/>
              <a:gd name="T98" fmla="*/ 992 w 1582"/>
              <a:gd name="T99" fmla="*/ 404 h 929"/>
              <a:gd name="T100" fmla="*/ 921 w 1582"/>
              <a:gd name="T101" fmla="*/ 218 h 929"/>
              <a:gd name="T102" fmla="*/ 897 w 1582"/>
              <a:gd name="T103" fmla="*/ 182 h 929"/>
              <a:gd name="T104" fmla="*/ 896 w 1582"/>
              <a:gd name="T105" fmla="*/ 133 h 929"/>
              <a:gd name="T106" fmla="*/ 873 w 1582"/>
              <a:gd name="T107" fmla="*/ 100 h 929"/>
              <a:gd name="T108" fmla="*/ 851 w 1582"/>
              <a:gd name="T109" fmla="*/ 72 h 929"/>
              <a:gd name="T110" fmla="*/ 826 w 1582"/>
              <a:gd name="T111" fmla="*/ 29 h 929"/>
              <a:gd name="T112" fmla="*/ 766 w 1582"/>
              <a:gd name="T113" fmla="*/ 0 h 929"/>
              <a:gd name="T114" fmla="*/ 700 w 1582"/>
              <a:gd name="T115" fmla="*/ 24 h 929"/>
              <a:gd name="T116" fmla="*/ 680 w 1582"/>
              <a:gd name="T117" fmla="*/ 65 h 929"/>
              <a:gd name="T118" fmla="*/ 684 w 1582"/>
              <a:gd name="T119" fmla="*/ 10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2" h="929">
                <a:moveTo>
                  <a:pt x="672" y="123"/>
                </a:moveTo>
                <a:lnTo>
                  <a:pt x="672" y="123"/>
                </a:lnTo>
                <a:lnTo>
                  <a:pt x="670" y="127"/>
                </a:lnTo>
                <a:lnTo>
                  <a:pt x="665" y="137"/>
                </a:lnTo>
                <a:lnTo>
                  <a:pt x="665" y="137"/>
                </a:lnTo>
                <a:lnTo>
                  <a:pt x="664" y="140"/>
                </a:lnTo>
                <a:lnTo>
                  <a:pt x="664" y="142"/>
                </a:lnTo>
                <a:lnTo>
                  <a:pt x="665" y="148"/>
                </a:lnTo>
                <a:lnTo>
                  <a:pt x="665" y="152"/>
                </a:lnTo>
                <a:lnTo>
                  <a:pt x="662" y="156"/>
                </a:lnTo>
                <a:lnTo>
                  <a:pt x="657" y="160"/>
                </a:lnTo>
                <a:lnTo>
                  <a:pt x="649" y="165"/>
                </a:lnTo>
                <a:lnTo>
                  <a:pt x="649" y="165"/>
                </a:lnTo>
                <a:lnTo>
                  <a:pt x="635" y="172"/>
                </a:lnTo>
                <a:lnTo>
                  <a:pt x="615" y="185"/>
                </a:lnTo>
                <a:lnTo>
                  <a:pt x="566" y="216"/>
                </a:lnTo>
                <a:lnTo>
                  <a:pt x="523" y="246"/>
                </a:lnTo>
                <a:lnTo>
                  <a:pt x="501" y="261"/>
                </a:lnTo>
                <a:lnTo>
                  <a:pt x="501" y="261"/>
                </a:lnTo>
                <a:lnTo>
                  <a:pt x="494" y="269"/>
                </a:lnTo>
                <a:lnTo>
                  <a:pt x="489" y="274"/>
                </a:lnTo>
                <a:lnTo>
                  <a:pt x="485" y="277"/>
                </a:lnTo>
                <a:lnTo>
                  <a:pt x="485" y="277"/>
                </a:lnTo>
                <a:lnTo>
                  <a:pt x="479" y="281"/>
                </a:lnTo>
                <a:lnTo>
                  <a:pt x="472" y="286"/>
                </a:lnTo>
                <a:lnTo>
                  <a:pt x="472" y="286"/>
                </a:lnTo>
                <a:lnTo>
                  <a:pt x="468" y="289"/>
                </a:lnTo>
                <a:lnTo>
                  <a:pt x="464" y="292"/>
                </a:lnTo>
                <a:lnTo>
                  <a:pt x="462" y="296"/>
                </a:lnTo>
                <a:lnTo>
                  <a:pt x="460" y="301"/>
                </a:lnTo>
                <a:lnTo>
                  <a:pt x="460" y="301"/>
                </a:lnTo>
                <a:lnTo>
                  <a:pt x="460" y="303"/>
                </a:lnTo>
                <a:lnTo>
                  <a:pt x="462" y="304"/>
                </a:lnTo>
                <a:lnTo>
                  <a:pt x="463" y="307"/>
                </a:lnTo>
                <a:lnTo>
                  <a:pt x="460" y="312"/>
                </a:lnTo>
                <a:lnTo>
                  <a:pt x="460" y="312"/>
                </a:lnTo>
                <a:lnTo>
                  <a:pt x="388" y="387"/>
                </a:lnTo>
                <a:lnTo>
                  <a:pt x="233" y="545"/>
                </a:lnTo>
                <a:lnTo>
                  <a:pt x="10" y="774"/>
                </a:lnTo>
                <a:lnTo>
                  <a:pt x="10" y="774"/>
                </a:lnTo>
                <a:lnTo>
                  <a:pt x="4" y="773"/>
                </a:lnTo>
                <a:lnTo>
                  <a:pt x="1" y="771"/>
                </a:lnTo>
                <a:lnTo>
                  <a:pt x="0" y="773"/>
                </a:lnTo>
                <a:lnTo>
                  <a:pt x="0" y="774"/>
                </a:lnTo>
                <a:lnTo>
                  <a:pt x="0" y="774"/>
                </a:lnTo>
                <a:lnTo>
                  <a:pt x="5" y="784"/>
                </a:lnTo>
                <a:lnTo>
                  <a:pt x="7" y="788"/>
                </a:lnTo>
                <a:lnTo>
                  <a:pt x="7" y="788"/>
                </a:lnTo>
                <a:lnTo>
                  <a:pt x="4" y="799"/>
                </a:lnTo>
                <a:lnTo>
                  <a:pt x="2" y="805"/>
                </a:lnTo>
                <a:lnTo>
                  <a:pt x="2" y="806"/>
                </a:lnTo>
                <a:lnTo>
                  <a:pt x="2" y="806"/>
                </a:lnTo>
                <a:lnTo>
                  <a:pt x="2" y="806"/>
                </a:lnTo>
                <a:lnTo>
                  <a:pt x="11" y="798"/>
                </a:lnTo>
                <a:lnTo>
                  <a:pt x="16" y="793"/>
                </a:lnTo>
                <a:lnTo>
                  <a:pt x="18" y="793"/>
                </a:lnTo>
                <a:lnTo>
                  <a:pt x="21" y="793"/>
                </a:lnTo>
                <a:lnTo>
                  <a:pt x="21" y="793"/>
                </a:lnTo>
                <a:lnTo>
                  <a:pt x="25" y="795"/>
                </a:lnTo>
                <a:lnTo>
                  <a:pt x="28" y="795"/>
                </a:lnTo>
                <a:lnTo>
                  <a:pt x="32" y="794"/>
                </a:lnTo>
                <a:lnTo>
                  <a:pt x="32" y="793"/>
                </a:lnTo>
                <a:lnTo>
                  <a:pt x="32" y="790"/>
                </a:lnTo>
                <a:lnTo>
                  <a:pt x="32" y="790"/>
                </a:lnTo>
                <a:lnTo>
                  <a:pt x="30" y="779"/>
                </a:lnTo>
                <a:lnTo>
                  <a:pt x="27" y="773"/>
                </a:lnTo>
                <a:lnTo>
                  <a:pt x="465" y="331"/>
                </a:lnTo>
                <a:lnTo>
                  <a:pt x="465" y="331"/>
                </a:lnTo>
                <a:lnTo>
                  <a:pt x="470" y="333"/>
                </a:lnTo>
                <a:lnTo>
                  <a:pt x="476" y="336"/>
                </a:lnTo>
                <a:lnTo>
                  <a:pt x="483" y="337"/>
                </a:lnTo>
                <a:lnTo>
                  <a:pt x="483" y="337"/>
                </a:lnTo>
                <a:lnTo>
                  <a:pt x="486" y="337"/>
                </a:lnTo>
                <a:lnTo>
                  <a:pt x="490" y="336"/>
                </a:lnTo>
                <a:lnTo>
                  <a:pt x="496" y="332"/>
                </a:lnTo>
                <a:lnTo>
                  <a:pt x="506" y="323"/>
                </a:lnTo>
                <a:lnTo>
                  <a:pt x="506" y="323"/>
                </a:lnTo>
                <a:lnTo>
                  <a:pt x="508" y="321"/>
                </a:lnTo>
                <a:lnTo>
                  <a:pt x="508" y="319"/>
                </a:lnTo>
                <a:lnTo>
                  <a:pt x="510" y="318"/>
                </a:lnTo>
                <a:lnTo>
                  <a:pt x="515" y="318"/>
                </a:lnTo>
                <a:lnTo>
                  <a:pt x="515" y="318"/>
                </a:lnTo>
                <a:lnTo>
                  <a:pt x="524" y="317"/>
                </a:lnTo>
                <a:lnTo>
                  <a:pt x="533" y="313"/>
                </a:lnTo>
                <a:lnTo>
                  <a:pt x="541" y="309"/>
                </a:lnTo>
                <a:lnTo>
                  <a:pt x="548" y="307"/>
                </a:lnTo>
                <a:lnTo>
                  <a:pt x="548" y="307"/>
                </a:lnTo>
                <a:lnTo>
                  <a:pt x="555" y="303"/>
                </a:lnTo>
                <a:lnTo>
                  <a:pt x="570" y="292"/>
                </a:lnTo>
                <a:lnTo>
                  <a:pt x="614" y="262"/>
                </a:lnTo>
                <a:lnTo>
                  <a:pt x="674" y="217"/>
                </a:lnTo>
                <a:lnTo>
                  <a:pt x="674" y="217"/>
                </a:lnTo>
                <a:lnTo>
                  <a:pt x="687" y="264"/>
                </a:lnTo>
                <a:lnTo>
                  <a:pt x="697" y="298"/>
                </a:lnTo>
                <a:lnTo>
                  <a:pt x="704" y="316"/>
                </a:lnTo>
                <a:lnTo>
                  <a:pt x="704" y="316"/>
                </a:lnTo>
                <a:lnTo>
                  <a:pt x="712" y="328"/>
                </a:lnTo>
                <a:lnTo>
                  <a:pt x="716" y="334"/>
                </a:lnTo>
                <a:lnTo>
                  <a:pt x="716" y="337"/>
                </a:lnTo>
                <a:lnTo>
                  <a:pt x="716" y="339"/>
                </a:lnTo>
                <a:lnTo>
                  <a:pt x="716" y="339"/>
                </a:lnTo>
                <a:lnTo>
                  <a:pt x="620" y="433"/>
                </a:lnTo>
                <a:lnTo>
                  <a:pt x="555" y="498"/>
                </a:lnTo>
                <a:lnTo>
                  <a:pt x="533" y="520"/>
                </a:lnTo>
                <a:lnTo>
                  <a:pt x="523" y="533"/>
                </a:lnTo>
                <a:lnTo>
                  <a:pt x="523" y="533"/>
                </a:lnTo>
                <a:lnTo>
                  <a:pt x="515" y="547"/>
                </a:lnTo>
                <a:lnTo>
                  <a:pt x="504" y="568"/>
                </a:lnTo>
                <a:lnTo>
                  <a:pt x="493" y="587"/>
                </a:lnTo>
                <a:lnTo>
                  <a:pt x="488" y="593"/>
                </a:lnTo>
                <a:lnTo>
                  <a:pt x="483" y="597"/>
                </a:lnTo>
                <a:lnTo>
                  <a:pt x="483" y="597"/>
                </a:lnTo>
                <a:lnTo>
                  <a:pt x="475" y="604"/>
                </a:lnTo>
                <a:lnTo>
                  <a:pt x="462" y="620"/>
                </a:lnTo>
                <a:lnTo>
                  <a:pt x="422" y="665"/>
                </a:lnTo>
                <a:lnTo>
                  <a:pt x="362" y="735"/>
                </a:lnTo>
                <a:lnTo>
                  <a:pt x="362" y="735"/>
                </a:lnTo>
                <a:lnTo>
                  <a:pt x="357" y="740"/>
                </a:lnTo>
                <a:lnTo>
                  <a:pt x="353" y="745"/>
                </a:lnTo>
                <a:lnTo>
                  <a:pt x="347" y="749"/>
                </a:lnTo>
                <a:lnTo>
                  <a:pt x="334" y="754"/>
                </a:lnTo>
                <a:lnTo>
                  <a:pt x="334" y="754"/>
                </a:lnTo>
                <a:lnTo>
                  <a:pt x="307" y="761"/>
                </a:lnTo>
                <a:lnTo>
                  <a:pt x="298" y="766"/>
                </a:lnTo>
                <a:lnTo>
                  <a:pt x="293" y="769"/>
                </a:lnTo>
                <a:lnTo>
                  <a:pt x="291" y="773"/>
                </a:lnTo>
                <a:lnTo>
                  <a:pt x="291" y="773"/>
                </a:lnTo>
                <a:lnTo>
                  <a:pt x="283" y="780"/>
                </a:lnTo>
                <a:lnTo>
                  <a:pt x="278" y="788"/>
                </a:lnTo>
                <a:lnTo>
                  <a:pt x="273" y="794"/>
                </a:lnTo>
                <a:lnTo>
                  <a:pt x="269" y="800"/>
                </a:lnTo>
                <a:lnTo>
                  <a:pt x="269" y="800"/>
                </a:lnTo>
                <a:lnTo>
                  <a:pt x="261" y="806"/>
                </a:lnTo>
                <a:lnTo>
                  <a:pt x="246" y="815"/>
                </a:lnTo>
                <a:lnTo>
                  <a:pt x="226" y="828"/>
                </a:lnTo>
                <a:lnTo>
                  <a:pt x="18" y="880"/>
                </a:lnTo>
                <a:lnTo>
                  <a:pt x="18" y="880"/>
                </a:lnTo>
                <a:lnTo>
                  <a:pt x="18" y="882"/>
                </a:lnTo>
                <a:lnTo>
                  <a:pt x="18" y="887"/>
                </a:lnTo>
                <a:lnTo>
                  <a:pt x="21" y="892"/>
                </a:lnTo>
                <a:lnTo>
                  <a:pt x="23" y="896"/>
                </a:lnTo>
                <a:lnTo>
                  <a:pt x="28" y="902"/>
                </a:lnTo>
                <a:lnTo>
                  <a:pt x="35" y="907"/>
                </a:lnTo>
                <a:lnTo>
                  <a:pt x="35" y="907"/>
                </a:lnTo>
                <a:lnTo>
                  <a:pt x="47" y="919"/>
                </a:lnTo>
                <a:lnTo>
                  <a:pt x="57" y="925"/>
                </a:lnTo>
                <a:lnTo>
                  <a:pt x="62" y="926"/>
                </a:lnTo>
                <a:lnTo>
                  <a:pt x="67" y="927"/>
                </a:lnTo>
                <a:lnTo>
                  <a:pt x="72" y="926"/>
                </a:lnTo>
                <a:lnTo>
                  <a:pt x="78" y="924"/>
                </a:lnTo>
                <a:lnTo>
                  <a:pt x="78" y="924"/>
                </a:lnTo>
                <a:lnTo>
                  <a:pt x="106" y="912"/>
                </a:lnTo>
                <a:lnTo>
                  <a:pt x="117" y="910"/>
                </a:lnTo>
                <a:lnTo>
                  <a:pt x="121" y="910"/>
                </a:lnTo>
                <a:lnTo>
                  <a:pt x="122" y="910"/>
                </a:lnTo>
                <a:lnTo>
                  <a:pt x="122" y="910"/>
                </a:lnTo>
                <a:lnTo>
                  <a:pt x="127" y="915"/>
                </a:lnTo>
                <a:lnTo>
                  <a:pt x="136" y="921"/>
                </a:lnTo>
                <a:lnTo>
                  <a:pt x="142" y="924"/>
                </a:lnTo>
                <a:lnTo>
                  <a:pt x="150" y="926"/>
                </a:lnTo>
                <a:lnTo>
                  <a:pt x="156" y="929"/>
                </a:lnTo>
                <a:lnTo>
                  <a:pt x="163" y="929"/>
                </a:lnTo>
                <a:lnTo>
                  <a:pt x="163" y="929"/>
                </a:lnTo>
                <a:lnTo>
                  <a:pt x="171" y="927"/>
                </a:lnTo>
                <a:lnTo>
                  <a:pt x="181" y="924"/>
                </a:lnTo>
                <a:lnTo>
                  <a:pt x="202" y="914"/>
                </a:lnTo>
                <a:lnTo>
                  <a:pt x="227" y="901"/>
                </a:lnTo>
                <a:lnTo>
                  <a:pt x="241" y="895"/>
                </a:lnTo>
                <a:lnTo>
                  <a:pt x="256" y="890"/>
                </a:lnTo>
                <a:lnTo>
                  <a:pt x="256" y="890"/>
                </a:lnTo>
                <a:lnTo>
                  <a:pt x="337" y="863"/>
                </a:lnTo>
                <a:lnTo>
                  <a:pt x="475" y="816"/>
                </a:lnTo>
                <a:lnTo>
                  <a:pt x="545" y="793"/>
                </a:lnTo>
                <a:lnTo>
                  <a:pt x="606" y="770"/>
                </a:lnTo>
                <a:lnTo>
                  <a:pt x="647" y="754"/>
                </a:lnTo>
                <a:lnTo>
                  <a:pt x="659" y="748"/>
                </a:lnTo>
                <a:lnTo>
                  <a:pt x="662" y="746"/>
                </a:lnTo>
                <a:lnTo>
                  <a:pt x="662" y="744"/>
                </a:lnTo>
                <a:lnTo>
                  <a:pt x="662" y="744"/>
                </a:lnTo>
                <a:lnTo>
                  <a:pt x="660" y="738"/>
                </a:lnTo>
                <a:lnTo>
                  <a:pt x="657" y="734"/>
                </a:lnTo>
                <a:lnTo>
                  <a:pt x="654" y="733"/>
                </a:lnTo>
                <a:lnTo>
                  <a:pt x="651" y="733"/>
                </a:lnTo>
                <a:lnTo>
                  <a:pt x="651" y="733"/>
                </a:lnTo>
                <a:lnTo>
                  <a:pt x="650" y="731"/>
                </a:lnTo>
                <a:lnTo>
                  <a:pt x="649" y="729"/>
                </a:lnTo>
                <a:lnTo>
                  <a:pt x="647" y="725"/>
                </a:lnTo>
                <a:lnTo>
                  <a:pt x="646" y="721"/>
                </a:lnTo>
                <a:lnTo>
                  <a:pt x="646" y="721"/>
                </a:lnTo>
                <a:lnTo>
                  <a:pt x="646" y="719"/>
                </a:lnTo>
                <a:lnTo>
                  <a:pt x="646" y="716"/>
                </a:lnTo>
                <a:lnTo>
                  <a:pt x="646" y="715"/>
                </a:lnTo>
                <a:lnTo>
                  <a:pt x="645" y="713"/>
                </a:lnTo>
                <a:lnTo>
                  <a:pt x="637" y="710"/>
                </a:lnTo>
                <a:lnTo>
                  <a:pt x="637" y="710"/>
                </a:lnTo>
                <a:lnTo>
                  <a:pt x="626" y="708"/>
                </a:lnTo>
                <a:lnTo>
                  <a:pt x="618" y="706"/>
                </a:lnTo>
                <a:lnTo>
                  <a:pt x="614" y="705"/>
                </a:lnTo>
                <a:lnTo>
                  <a:pt x="611" y="704"/>
                </a:lnTo>
                <a:lnTo>
                  <a:pt x="610" y="701"/>
                </a:lnTo>
                <a:lnTo>
                  <a:pt x="610" y="699"/>
                </a:lnTo>
                <a:lnTo>
                  <a:pt x="610" y="699"/>
                </a:lnTo>
                <a:lnTo>
                  <a:pt x="615" y="688"/>
                </a:lnTo>
                <a:lnTo>
                  <a:pt x="624" y="674"/>
                </a:lnTo>
                <a:lnTo>
                  <a:pt x="637" y="655"/>
                </a:lnTo>
                <a:lnTo>
                  <a:pt x="637" y="655"/>
                </a:lnTo>
                <a:lnTo>
                  <a:pt x="660" y="645"/>
                </a:lnTo>
                <a:lnTo>
                  <a:pt x="712" y="623"/>
                </a:lnTo>
                <a:lnTo>
                  <a:pt x="779" y="594"/>
                </a:lnTo>
                <a:lnTo>
                  <a:pt x="840" y="567"/>
                </a:lnTo>
                <a:lnTo>
                  <a:pt x="840" y="567"/>
                </a:lnTo>
                <a:lnTo>
                  <a:pt x="863" y="555"/>
                </a:lnTo>
                <a:lnTo>
                  <a:pt x="881" y="544"/>
                </a:lnTo>
                <a:lnTo>
                  <a:pt x="892" y="534"/>
                </a:lnTo>
                <a:lnTo>
                  <a:pt x="901" y="525"/>
                </a:lnTo>
                <a:lnTo>
                  <a:pt x="906" y="517"/>
                </a:lnTo>
                <a:lnTo>
                  <a:pt x="908" y="509"/>
                </a:lnTo>
                <a:lnTo>
                  <a:pt x="911" y="493"/>
                </a:lnTo>
                <a:lnTo>
                  <a:pt x="911" y="493"/>
                </a:lnTo>
                <a:lnTo>
                  <a:pt x="921" y="459"/>
                </a:lnTo>
                <a:lnTo>
                  <a:pt x="927" y="441"/>
                </a:lnTo>
                <a:lnTo>
                  <a:pt x="927" y="441"/>
                </a:lnTo>
                <a:lnTo>
                  <a:pt x="918" y="517"/>
                </a:lnTo>
                <a:lnTo>
                  <a:pt x="918" y="517"/>
                </a:lnTo>
                <a:lnTo>
                  <a:pt x="912" y="544"/>
                </a:lnTo>
                <a:lnTo>
                  <a:pt x="908" y="563"/>
                </a:lnTo>
                <a:lnTo>
                  <a:pt x="907" y="574"/>
                </a:lnTo>
                <a:lnTo>
                  <a:pt x="907" y="574"/>
                </a:lnTo>
                <a:lnTo>
                  <a:pt x="906" y="590"/>
                </a:lnTo>
                <a:lnTo>
                  <a:pt x="906" y="599"/>
                </a:lnTo>
                <a:lnTo>
                  <a:pt x="907" y="603"/>
                </a:lnTo>
                <a:lnTo>
                  <a:pt x="908" y="607"/>
                </a:lnTo>
                <a:lnTo>
                  <a:pt x="908" y="607"/>
                </a:lnTo>
                <a:lnTo>
                  <a:pt x="913" y="612"/>
                </a:lnTo>
                <a:lnTo>
                  <a:pt x="917" y="615"/>
                </a:lnTo>
                <a:lnTo>
                  <a:pt x="922" y="618"/>
                </a:lnTo>
                <a:lnTo>
                  <a:pt x="932" y="623"/>
                </a:lnTo>
                <a:lnTo>
                  <a:pt x="932" y="623"/>
                </a:lnTo>
                <a:lnTo>
                  <a:pt x="944" y="629"/>
                </a:lnTo>
                <a:lnTo>
                  <a:pt x="957" y="635"/>
                </a:lnTo>
                <a:lnTo>
                  <a:pt x="963" y="637"/>
                </a:lnTo>
                <a:lnTo>
                  <a:pt x="968" y="638"/>
                </a:lnTo>
                <a:lnTo>
                  <a:pt x="971" y="635"/>
                </a:lnTo>
                <a:lnTo>
                  <a:pt x="973" y="632"/>
                </a:lnTo>
                <a:lnTo>
                  <a:pt x="973" y="632"/>
                </a:lnTo>
                <a:lnTo>
                  <a:pt x="976" y="623"/>
                </a:lnTo>
                <a:lnTo>
                  <a:pt x="978" y="618"/>
                </a:lnTo>
                <a:lnTo>
                  <a:pt x="981" y="615"/>
                </a:lnTo>
                <a:lnTo>
                  <a:pt x="1556" y="610"/>
                </a:lnTo>
                <a:lnTo>
                  <a:pt x="1556" y="610"/>
                </a:lnTo>
                <a:lnTo>
                  <a:pt x="1559" y="614"/>
                </a:lnTo>
                <a:lnTo>
                  <a:pt x="1561" y="617"/>
                </a:lnTo>
                <a:lnTo>
                  <a:pt x="1562" y="617"/>
                </a:lnTo>
                <a:lnTo>
                  <a:pt x="1562" y="615"/>
                </a:lnTo>
                <a:lnTo>
                  <a:pt x="1562" y="615"/>
                </a:lnTo>
                <a:lnTo>
                  <a:pt x="1562" y="613"/>
                </a:lnTo>
                <a:lnTo>
                  <a:pt x="1561" y="612"/>
                </a:lnTo>
                <a:lnTo>
                  <a:pt x="1561" y="610"/>
                </a:lnTo>
                <a:lnTo>
                  <a:pt x="1561" y="610"/>
                </a:lnTo>
                <a:lnTo>
                  <a:pt x="1567" y="609"/>
                </a:lnTo>
                <a:lnTo>
                  <a:pt x="1567" y="609"/>
                </a:lnTo>
                <a:lnTo>
                  <a:pt x="1575" y="608"/>
                </a:lnTo>
                <a:lnTo>
                  <a:pt x="1580" y="605"/>
                </a:lnTo>
                <a:lnTo>
                  <a:pt x="1582" y="603"/>
                </a:lnTo>
                <a:lnTo>
                  <a:pt x="1582" y="603"/>
                </a:lnTo>
                <a:lnTo>
                  <a:pt x="1581" y="602"/>
                </a:lnTo>
                <a:lnTo>
                  <a:pt x="1581" y="602"/>
                </a:lnTo>
                <a:lnTo>
                  <a:pt x="1570" y="599"/>
                </a:lnTo>
                <a:lnTo>
                  <a:pt x="1570" y="599"/>
                </a:lnTo>
                <a:lnTo>
                  <a:pt x="1567" y="593"/>
                </a:lnTo>
                <a:lnTo>
                  <a:pt x="1565" y="588"/>
                </a:lnTo>
                <a:lnTo>
                  <a:pt x="1562" y="588"/>
                </a:lnTo>
                <a:lnTo>
                  <a:pt x="1560" y="588"/>
                </a:lnTo>
                <a:lnTo>
                  <a:pt x="1560" y="588"/>
                </a:lnTo>
                <a:lnTo>
                  <a:pt x="1556" y="590"/>
                </a:lnTo>
                <a:lnTo>
                  <a:pt x="1554" y="593"/>
                </a:lnTo>
                <a:lnTo>
                  <a:pt x="1551" y="595"/>
                </a:lnTo>
                <a:lnTo>
                  <a:pt x="1549" y="597"/>
                </a:lnTo>
                <a:lnTo>
                  <a:pt x="1549" y="597"/>
                </a:lnTo>
                <a:lnTo>
                  <a:pt x="1460" y="599"/>
                </a:lnTo>
                <a:lnTo>
                  <a:pt x="1268" y="600"/>
                </a:lnTo>
                <a:lnTo>
                  <a:pt x="1077" y="602"/>
                </a:lnTo>
                <a:lnTo>
                  <a:pt x="1013" y="600"/>
                </a:lnTo>
                <a:lnTo>
                  <a:pt x="996" y="600"/>
                </a:lnTo>
                <a:lnTo>
                  <a:pt x="989" y="599"/>
                </a:lnTo>
                <a:lnTo>
                  <a:pt x="989" y="599"/>
                </a:lnTo>
                <a:lnTo>
                  <a:pt x="981" y="582"/>
                </a:lnTo>
                <a:lnTo>
                  <a:pt x="973" y="567"/>
                </a:lnTo>
                <a:lnTo>
                  <a:pt x="959" y="560"/>
                </a:lnTo>
                <a:lnTo>
                  <a:pt x="959" y="560"/>
                </a:lnTo>
                <a:lnTo>
                  <a:pt x="963" y="555"/>
                </a:lnTo>
                <a:lnTo>
                  <a:pt x="972" y="543"/>
                </a:lnTo>
                <a:lnTo>
                  <a:pt x="977" y="534"/>
                </a:lnTo>
                <a:lnTo>
                  <a:pt x="982" y="525"/>
                </a:lnTo>
                <a:lnTo>
                  <a:pt x="986" y="515"/>
                </a:lnTo>
                <a:lnTo>
                  <a:pt x="987" y="505"/>
                </a:lnTo>
                <a:lnTo>
                  <a:pt x="987" y="505"/>
                </a:lnTo>
                <a:lnTo>
                  <a:pt x="992" y="438"/>
                </a:lnTo>
                <a:lnTo>
                  <a:pt x="992" y="438"/>
                </a:lnTo>
                <a:lnTo>
                  <a:pt x="992" y="404"/>
                </a:lnTo>
                <a:lnTo>
                  <a:pt x="992" y="383"/>
                </a:lnTo>
                <a:lnTo>
                  <a:pt x="992" y="383"/>
                </a:lnTo>
                <a:lnTo>
                  <a:pt x="981" y="356"/>
                </a:lnTo>
                <a:lnTo>
                  <a:pt x="956" y="297"/>
                </a:lnTo>
                <a:lnTo>
                  <a:pt x="930" y="238"/>
                </a:lnTo>
                <a:lnTo>
                  <a:pt x="921" y="218"/>
                </a:lnTo>
                <a:lnTo>
                  <a:pt x="916" y="211"/>
                </a:lnTo>
                <a:lnTo>
                  <a:pt x="916" y="211"/>
                </a:lnTo>
                <a:lnTo>
                  <a:pt x="911" y="205"/>
                </a:lnTo>
                <a:lnTo>
                  <a:pt x="906" y="197"/>
                </a:lnTo>
                <a:lnTo>
                  <a:pt x="897" y="182"/>
                </a:lnTo>
                <a:lnTo>
                  <a:pt x="897" y="182"/>
                </a:lnTo>
                <a:lnTo>
                  <a:pt x="896" y="181"/>
                </a:lnTo>
                <a:lnTo>
                  <a:pt x="896" y="177"/>
                </a:lnTo>
                <a:lnTo>
                  <a:pt x="895" y="151"/>
                </a:lnTo>
                <a:lnTo>
                  <a:pt x="895" y="151"/>
                </a:lnTo>
                <a:lnTo>
                  <a:pt x="895" y="141"/>
                </a:lnTo>
                <a:lnTo>
                  <a:pt x="896" y="133"/>
                </a:lnTo>
                <a:lnTo>
                  <a:pt x="897" y="126"/>
                </a:lnTo>
                <a:lnTo>
                  <a:pt x="898" y="123"/>
                </a:lnTo>
                <a:lnTo>
                  <a:pt x="897" y="121"/>
                </a:lnTo>
                <a:lnTo>
                  <a:pt x="893" y="116"/>
                </a:lnTo>
                <a:lnTo>
                  <a:pt x="893" y="116"/>
                </a:lnTo>
                <a:lnTo>
                  <a:pt x="873" y="100"/>
                </a:lnTo>
                <a:lnTo>
                  <a:pt x="865" y="92"/>
                </a:lnTo>
                <a:lnTo>
                  <a:pt x="858" y="86"/>
                </a:lnTo>
                <a:lnTo>
                  <a:pt x="858" y="86"/>
                </a:lnTo>
                <a:lnTo>
                  <a:pt x="853" y="80"/>
                </a:lnTo>
                <a:lnTo>
                  <a:pt x="851" y="72"/>
                </a:lnTo>
                <a:lnTo>
                  <a:pt x="851" y="72"/>
                </a:lnTo>
                <a:lnTo>
                  <a:pt x="851" y="67"/>
                </a:lnTo>
                <a:lnTo>
                  <a:pt x="848" y="60"/>
                </a:lnTo>
                <a:lnTo>
                  <a:pt x="846" y="55"/>
                </a:lnTo>
                <a:lnTo>
                  <a:pt x="841" y="47"/>
                </a:lnTo>
                <a:lnTo>
                  <a:pt x="826" y="29"/>
                </a:lnTo>
                <a:lnTo>
                  <a:pt x="826" y="29"/>
                </a:lnTo>
                <a:lnTo>
                  <a:pt x="816" y="19"/>
                </a:lnTo>
                <a:lnTo>
                  <a:pt x="806" y="11"/>
                </a:lnTo>
                <a:lnTo>
                  <a:pt x="795" y="6"/>
                </a:lnTo>
                <a:lnTo>
                  <a:pt x="785" y="2"/>
                </a:lnTo>
                <a:lnTo>
                  <a:pt x="776" y="0"/>
                </a:lnTo>
                <a:lnTo>
                  <a:pt x="766" y="0"/>
                </a:lnTo>
                <a:lnTo>
                  <a:pt x="747" y="1"/>
                </a:lnTo>
                <a:lnTo>
                  <a:pt x="747" y="1"/>
                </a:lnTo>
                <a:lnTo>
                  <a:pt x="732" y="4"/>
                </a:lnTo>
                <a:lnTo>
                  <a:pt x="719" y="9"/>
                </a:lnTo>
                <a:lnTo>
                  <a:pt x="709" y="15"/>
                </a:lnTo>
                <a:lnTo>
                  <a:pt x="700" y="24"/>
                </a:lnTo>
                <a:lnTo>
                  <a:pt x="700" y="24"/>
                </a:lnTo>
                <a:lnTo>
                  <a:pt x="692" y="34"/>
                </a:lnTo>
                <a:lnTo>
                  <a:pt x="687" y="41"/>
                </a:lnTo>
                <a:lnTo>
                  <a:pt x="681" y="56"/>
                </a:lnTo>
                <a:lnTo>
                  <a:pt x="681" y="56"/>
                </a:lnTo>
                <a:lnTo>
                  <a:pt x="680" y="65"/>
                </a:lnTo>
                <a:lnTo>
                  <a:pt x="679" y="76"/>
                </a:lnTo>
                <a:lnTo>
                  <a:pt x="679" y="91"/>
                </a:lnTo>
                <a:lnTo>
                  <a:pt x="679" y="91"/>
                </a:lnTo>
                <a:lnTo>
                  <a:pt x="680" y="93"/>
                </a:lnTo>
                <a:lnTo>
                  <a:pt x="681" y="97"/>
                </a:lnTo>
                <a:lnTo>
                  <a:pt x="684" y="101"/>
                </a:lnTo>
                <a:lnTo>
                  <a:pt x="684" y="105"/>
                </a:lnTo>
                <a:lnTo>
                  <a:pt x="684" y="105"/>
                </a:lnTo>
                <a:lnTo>
                  <a:pt x="682" y="117"/>
                </a:lnTo>
                <a:lnTo>
                  <a:pt x="684" y="125"/>
                </a:lnTo>
                <a:lnTo>
                  <a:pt x="672" y="1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4F628121-0C0E-4D69-A4CD-8AC2FB53FCCA}"/>
              </a:ext>
            </a:extLst>
          </p:cNvPr>
          <p:cNvSpPr>
            <a:spLocks noEditPoints="1"/>
          </p:cNvSpPr>
          <p:nvPr/>
        </p:nvSpPr>
        <p:spPr bwMode="auto">
          <a:xfrm>
            <a:off x="7915629" y="5074880"/>
            <a:ext cx="1551953" cy="1073740"/>
          </a:xfrm>
          <a:custGeom>
            <a:avLst/>
            <a:gdLst>
              <a:gd name="T0" fmla="*/ 156 w 1733"/>
              <a:gd name="T1" fmla="*/ 307 h 1199"/>
              <a:gd name="T2" fmla="*/ 57 w 1733"/>
              <a:gd name="T3" fmla="*/ 528 h 1199"/>
              <a:gd name="T4" fmla="*/ 22 w 1733"/>
              <a:gd name="T5" fmla="*/ 613 h 1199"/>
              <a:gd name="T6" fmla="*/ 3 w 1733"/>
              <a:gd name="T7" fmla="*/ 772 h 1199"/>
              <a:gd name="T8" fmla="*/ 14 w 1733"/>
              <a:gd name="T9" fmla="*/ 828 h 1199"/>
              <a:gd name="T10" fmla="*/ 54 w 1733"/>
              <a:gd name="T11" fmla="*/ 846 h 1199"/>
              <a:gd name="T12" fmla="*/ 223 w 1733"/>
              <a:gd name="T13" fmla="*/ 1065 h 1199"/>
              <a:gd name="T14" fmla="*/ 241 w 1733"/>
              <a:gd name="T15" fmla="*/ 1064 h 1199"/>
              <a:gd name="T16" fmla="*/ 79 w 1733"/>
              <a:gd name="T17" fmla="*/ 834 h 1199"/>
              <a:gd name="T18" fmla="*/ 82 w 1733"/>
              <a:gd name="T19" fmla="*/ 742 h 1199"/>
              <a:gd name="T20" fmla="*/ 124 w 1733"/>
              <a:gd name="T21" fmla="*/ 630 h 1199"/>
              <a:gd name="T22" fmla="*/ 219 w 1733"/>
              <a:gd name="T23" fmla="*/ 453 h 1199"/>
              <a:gd name="T24" fmla="*/ 241 w 1733"/>
              <a:gd name="T25" fmla="*/ 444 h 1199"/>
              <a:gd name="T26" fmla="*/ 340 w 1733"/>
              <a:gd name="T27" fmla="*/ 566 h 1199"/>
              <a:gd name="T28" fmla="*/ 436 w 1733"/>
              <a:gd name="T29" fmla="*/ 687 h 1199"/>
              <a:gd name="T30" fmla="*/ 521 w 1733"/>
              <a:gd name="T31" fmla="*/ 820 h 1199"/>
              <a:gd name="T32" fmla="*/ 728 w 1733"/>
              <a:gd name="T33" fmla="*/ 916 h 1199"/>
              <a:gd name="T34" fmla="*/ 1026 w 1733"/>
              <a:gd name="T35" fmla="*/ 1016 h 1199"/>
              <a:gd name="T36" fmla="*/ 1039 w 1733"/>
              <a:gd name="T37" fmla="*/ 1054 h 1199"/>
              <a:gd name="T38" fmla="*/ 867 w 1733"/>
              <a:gd name="T39" fmla="*/ 1082 h 1199"/>
              <a:gd name="T40" fmla="*/ 779 w 1733"/>
              <a:gd name="T41" fmla="*/ 1105 h 1199"/>
              <a:gd name="T42" fmla="*/ 777 w 1733"/>
              <a:gd name="T43" fmla="*/ 1150 h 1199"/>
              <a:gd name="T44" fmla="*/ 840 w 1733"/>
              <a:gd name="T45" fmla="*/ 1199 h 1199"/>
              <a:gd name="T46" fmla="*/ 1041 w 1733"/>
              <a:gd name="T47" fmla="*/ 1169 h 1199"/>
              <a:gd name="T48" fmla="*/ 1268 w 1733"/>
              <a:gd name="T49" fmla="*/ 1067 h 1199"/>
              <a:gd name="T50" fmla="*/ 1325 w 1733"/>
              <a:gd name="T51" fmla="*/ 1126 h 1199"/>
              <a:gd name="T52" fmla="*/ 1496 w 1733"/>
              <a:gd name="T53" fmla="*/ 1100 h 1199"/>
              <a:gd name="T54" fmla="*/ 1710 w 1733"/>
              <a:gd name="T55" fmla="*/ 1009 h 1199"/>
              <a:gd name="T56" fmla="*/ 1728 w 1733"/>
              <a:gd name="T57" fmla="*/ 964 h 1199"/>
              <a:gd name="T58" fmla="*/ 1653 w 1733"/>
              <a:gd name="T59" fmla="*/ 933 h 1199"/>
              <a:gd name="T60" fmla="*/ 1553 w 1733"/>
              <a:gd name="T61" fmla="*/ 908 h 1199"/>
              <a:gd name="T62" fmla="*/ 1479 w 1733"/>
              <a:gd name="T63" fmla="*/ 876 h 1199"/>
              <a:gd name="T64" fmla="*/ 1377 w 1733"/>
              <a:gd name="T65" fmla="*/ 834 h 1199"/>
              <a:gd name="T66" fmla="*/ 1184 w 1733"/>
              <a:gd name="T67" fmla="*/ 777 h 1199"/>
              <a:gd name="T68" fmla="*/ 1042 w 1733"/>
              <a:gd name="T69" fmla="*/ 732 h 1199"/>
              <a:gd name="T70" fmla="*/ 1493 w 1733"/>
              <a:gd name="T71" fmla="*/ 811 h 1199"/>
              <a:gd name="T72" fmla="*/ 1467 w 1733"/>
              <a:gd name="T73" fmla="*/ 806 h 1199"/>
              <a:gd name="T74" fmla="*/ 1442 w 1733"/>
              <a:gd name="T75" fmla="*/ 793 h 1199"/>
              <a:gd name="T76" fmla="*/ 828 w 1733"/>
              <a:gd name="T77" fmla="*/ 493 h 1199"/>
              <a:gd name="T78" fmla="*/ 737 w 1733"/>
              <a:gd name="T79" fmla="*/ 436 h 1199"/>
              <a:gd name="T80" fmla="*/ 628 w 1733"/>
              <a:gd name="T81" fmla="*/ 263 h 1199"/>
              <a:gd name="T82" fmla="*/ 571 w 1733"/>
              <a:gd name="T83" fmla="*/ 195 h 1199"/>
              <a:gd name="T84" fmla="*/ 438 w 1733"/>
              <a:gd name="T85" fmla="*/ 170 h 1199"/>
              <a:gd name="T86" fmla="*/ 416 w 1733"/>
              <a:gd name="T87" fmla="*/ 87 h 1199"/>
              <a:gd name="T88" fmla="*/ 380 w 1733"/>
              <a:gd name="T89" fmla="*/ 17 h 1199"/>
              <a:gd name="T90" fmla="*/ 276 w 1733"/>
              <a:gd name="T91" fmla="*/ 0 h 1199"/>
              <a:gd name="T92" fmla="*/ 188 w 1733"/>
              <a:gd name="T93" fmla="*/ 49 h 1199"/>
              <a:gd name="T94" fmla="*/ 164 w 1733"/>
              <a:gd name="T95" fmla="*/ 117 h 1199"/>
              <a:gd name="T96" fmla="*/ 178 w 1733"/>
              <a:gd name="T97" fmla="*/ 182 h 1199"/>
              <a:gd name="T98" fmla="*/ 179 w 1733"/>
              <a:gd name="T99" fmla="*/ 217 h 1199"/>
              <a:gd name="T100" fmla="*/ 752 w 1733"/>
              <a:gd name="T101" fmla="*/ 717 h 1199"/>
              <a:gd name="T102" fmla="*/ 906 w 1733"/>
              <a:gd name="T103" fmla="*/ 810 h 1199"/>
              <a:gd name="T104" fmla="*/ 1050 w 1733"/>
              <a:gd name="T105" fmla="*/ 869 h 1199"/>
              <a:gd name="T106" fmla="*/ 1287 w 1733"/>
              <a:gd name="T107" fmla="*/ 940 h 1199"/>
              <a:gd name="T108" fmla="*/ 1295 w 1733"/>
              <a:gd name="T109" fmla="*/ 969 h 1199"/>
              <a:gd name="T110" fmla="*/ 1105 w 1733"/>
              <a:gd name="T111" fmla="*/ 935 h 1199"/>
              <a:gd name="T112" fmla="*/ 1060 w 1733"/>
              <a:gd name="T113" fmla="*/ 916 h 1199"/>
              <a:gd name="T114" fmla="*/ 1005 w 1733"/>
              <a:gd name="T115" fmla="*/ 890 h 1199"/>
              <a:gd name="T116" fmla="*/ 733 w 1733"/>
              <a:gd name="T117" fmla="*/ 779 h 1199"/>
              <a:gd name="T118" fmla="*/ 728 w 1733"/>
              <a:gd name="T119" fmla="*/ 740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3" h="1199">
                <a:moveTo>
                  <a:pt x="191" y="262"/>
                </a:moveTo>
                <a:lnTo>
                  <a:pt x="191" y="262"/>
                </a:lnTo>
                <a:lnTo>
                  <a:pt x="186" y="266"/>
                </a:lnTo>
                <a:lnTo>
                  <a:pt x="176" y="277"/>
                </a:lnTo>
                <a:lnTo>
                  <a:pt x="164" y="292"/>
                </a:lnTo>
                <a:lnTo>
                  <a:pt x="159" y="300"/>
                </a:lnTo>
                <a:lnTo>
                  <a:pt x="156" y="307"/>
                </a:lnTo>
                <a:lnTo>
                  <a:pt x="156" y="307"/>
                </a:lnTo>
                <a:lnTo>
                  <a:pt x="149" y="323"/>
                </a:lnTo>
                <a:lnTo>
                  <a:pt x="136" y="345"/>
                </a:lnTo>
                <a:lnTo>
                  <a:pt x="109" y="393"/>
                </a:lnTo>
                <a:lnTo>
                  <a:pt x="109" y="393"/>
                </a:lnTo>
                <a:lnTo>
                  <a:pt x="102" y="408"/>
                </a:lnTo>
                <a:lnTo>
                  <a:pt x="94" y="427"/>
                </a:lnTo>
                <a:lnTo>
                  <a:pt x="78" y="468"/>
                </a:lnTo>
                <a:lnTo>
                  <a:pt x="57" y="528"/>
                </a:lnTo>
                <a:lnTo>
                  <a:pt x="57" y="528"/>
                </a:lnTo>
                <a:lnTo>
                  <a:pt x="50" y="541"/>
                </a:lnTo>
                <a:lnTo>
                  <a:pt x="40" y="558"/>
                </a:lnTo>
                <a:lnTo>
                  <a:pt x="30" y="576"/>
                </a:lnTo>
                <a:lnTo>
                  <a:pt x="24" y="588"/>
                </a:lnTo>
                <a:lnTo>
                  <a:pt x="24" y="588"/>
                </a:lnTo>
                <a:lnTo>
                  <a:pt x="23" y="597"/>
                </a:lnTo>
                <a:lnTo>
                  <a:pt x="22" y="613"/>
                </a:lnTo>
                <a:lnTo>
                  <a:pt x="20" y="659"/>
                </a:lnTo>
                <a:lnTo>
                  <a:pt x="19" y="722"/>
                </a:lnTo>
                <a:lnTo>
                  <a:pt x="19" y="722"/>
                </a:lnTo>
                <a:lnTo>
                  <a:pt x="13" y="737"/>
                </a:lnTo>
                <a:lnTo>
                  <a:pt x="8" y="749"/>
                </a:lnTo>
                <a:lnTo>
                  <a:pt x="4" y="759"/>
                </a:lnTo>
                <a:lnTo>
                  <a:pt x="4" y="759"/>
                </a:lnTo>
                <a:lnTo>
                  <a:pt x="3" y="772"/>
                </a:lnTo>
                <a:lnTo>
                  <a:pt x="2" y="786"/>
                </a:lnTo>
                <a:lnTo>
                  <a:pt x="2" y="786"/>
                </a:lnTo>
                <a:lnTo>
                  <a:pt x="0" y="795"/>
                </a:lnTo>
                <a:lnTo>
                  <a:pt x="0" y="800"/>
                </a:lnTo>
                <a:lnTo>
                  <a:pt x="2" y="806"/>
                </a:lnTo>
                <a:lnTo>
                  <a:pt x="7" y="816"/>
                </a:lnTo>
                <a:lnTo>
                  <a:pt x="7" y="816"/>
                </a:lnTo>
                <a:lnTo>
                  <a:pt x="14" y="828"/>
                </a:lnTo>
                <a:lnTo>
                  <a:pt x="19" y="838"/>
                </a:lnTo>
                <a:lnTo>
                  <a:pt x="25" y="844"/>
                </a:lnTo>
                <a:lnTo>
                  <a:pt x="28" y="845"/>
                </a:lnTo>
                <a:lnTo>
                  <a:pt x="32" y="846"/>
                </a:lnTo>
                <a:lnTo>
                  <a:pt x="32" y="846"/>
                </a:lnTo>
                <a:lnTo>
                  <a:pt x="47" y="846"/>
                </a:lnTo>
                <a:lnTo>
                  <a:pt x="54" y="846"/>
                </a:lnTo>
                <a:lnTo>
                  <a:pt x="54" y="846"/>
                </a:lnTo>
                <a:lnTo>
                  <a:pt x="138" y="946"/>
                </a:lnTo>
                <a:lnTo>
                  <a:pt x="195" y="1015"/>
                </a:lnTo>
                <a:lnTo>
                  <a:pt x="214" y="1039"/>
                </a:lnTo>
                <a:lnTo>
                  <a:pt x="220" y="1047"/>
                </a:lnTo>
                <a:lnTo>
                  <a:pt x="220" y="1047"/>
                </a:lnTo>
                <a:lnTo>
                  <a:pt x="220" y="1052"/>
                </a:lnTo>
                <a:lnTo>
                  <a:pt x="221" y="1059"/>
                </a:lnTo>
                <a:lnTo>
                  <a:pt x="223" y="1065"/>
                </a:lnTo>
                <a:lnTo>
                  <a:pt x="224" y="1067"/>
                </a:lnTo>
                <a:lnTo>
                  <a:pt x="225" y="1067"/>
                </a:lnTo>
                <a:lnTo>
                  <a:pt x="225" y="1067"/>
                </a:lnTo>
                <a:lnTo>
                  <a:pt x="231" y="1067"/>
                </a:lnTo>
                <a:lnTo>
                  <a:pt x="235" y="1066"/>
                </a:lnTo>
                <a:lnTo>
                  <a:pt x="238" y="1065"/>
                </a:lnTo>
                <a:lnTo>
                  <a:pt x="238" y="1065"/>
                </a:lnTo>
                <a:lnTo>
                  <a:pt x="241" y="1064"/>
                </a:lnTo>
                <a:lnTo>
                  <a:pt x="243" y="1062"/>
                </a:lnTo>
                <a:lnTo>
                  <a:pt x="241" y="1060"/>
                </a:lnTo>
                <a:lnTo>
                  <a:pt x="240" y="1057"/>
                </a:lnTo>
                <a:lnTo>
                  <a:pt x="240" y="1057"/>
                </a:lnTo>
                <a:lnTo>
                  <a:pt x="233" y="1045"/>
                </a:lnTo>
                <a:lnTo>
                  <a:pt x="233" y="1045"/>
                </a:lnTo>
                <a:lnTo>
                  <a:pt x="79" y="834"/>
                </a:lnTo>
                <a:lnTo>
                  <a:pt x="79" y="834"/>
                </a:lnTo>
                <a:lnTo>
                  <a:pt x="79" y="823"/>
                </a:lnTo>
                <a:lnTo>
                  <a:pt x="79" y="813"/>
                </a:lnTo>
                <a:lnTo>
                  <a:pt x="79" y="804"/>
                </a:lnTo>
                <a:lnTo>
                  <a:pt x="79" y="804"/>
                </a:lnTo>
                <a:lnTo>
                  <a:pt x="80" y="790"/>
                </a:lnTo>
                <a:lnTo>
                  <a:pt x="82" y="772"/>
                </a:lnTo>
                <a:lnTo>
                  <a:pt x="82" y="742"/>
                </a:lnTo>
                <a:lnTo>
                  <a:pt x="82" y="742"/>
                </a:lnTo>
                <a:lnTo>
                  <a:pt x="80" y="742"/>
                </a:lnTo>
                <a:lnTo>
                  <a:pt x="79" y="738"/>
                </a:lnTo>
                <a:lnTo>
                  <a:pt x="79" y="734"/>
                </a:lnTo>
                <a:lnTo>
                  <a:pt x="79" y="730"/>
                </a:lnTo>
                <a:lnTo>
                  <a:pt x="82" y="724"/>
                </a:lnTo>
                <a:lnTo>
                  <a:pt x="84" y="717"/>
                </a:lnTo>
                <a:lnTo>
                  <a:pt x="84" y="717"/>
                </a:lnTo>
                <a:lnTo>
                  <a:pt x="124" y="630"/>
                </a:lnTo>
                <a:lnTo>
                  <a:pt x="124" y="630"/>
                </a:lnTo>
                <a:lnTo>
                  <a:pt x="138" y="600"/>
                </a:lnTo>
                <a:lnTo>
                  <a:pt x="146" y="580"/>
                </a:lnTo>
                <a:lnTo>
                  <a:pt x="154" y="568"/>
                </a:lnTo>
                <a:lnTo>
                  <a:pt x="154" y="568"/>
                </a:lnTo>
                <a:lnTo>
                  <a:pt x="189" y="504"/>
                </a:lnTo>
                <a:lnTo>
                  <a:pt x="211" y="466"/>
                </a:lnTo>
                <a:lnTo>
                  <a:pt x="219" y="453"/>
                </a:lnTo>
                <a:lnTo>
                  <a:pt x="223" y="448"/>
                </a:lnTo>
                <a:lnTo>
                  <a:pt x="223" y="448"/>
                </a:lnTo>
                <a:lnTo>
                  <a:pt x="225" y="447"/>
                </a:lnTo>
                <a:lnTo>
                  <a:pt x="226" y="444"/>
                </a:lnTo>
                <a:lnTo>
                  <a:pt x="229" y="442"/>
                </a:lnTo>
                <a:lnTo>
                  <a:pt x="233" y="441"/>
                </a:lnTo>
                <a:lnTo>
                  <a:pt x="236" y="441"/>
                </a:lnTo>
                <a:lnTo>
                  <a:pt x="241" y="444"/>
                </a:lnTo>
                <a:lnTo>
                  <a:pt x="248" y="451"/>
                </a:lnTo>
                <a:lnTo>
                  <a:pt x="255" y="461"/>
                </a:lnTo>
                <a:lnTo>
                  <a:pt x="255" y="461"/>
                </a:lnTo>
                <a:lnTo>
                  <a:pt x="265" y="474"/>
                </a:lnTo>
                <a:lnTo>
                  <a:pt x="276" y="488"/>
                </a:lnTo>
                <a:lnTo>
                  <a:pt x="302" y="518"/>
                </a:lnTo>
                <a:lnTo>
                  <a:pt x="329" y="549"/>
                </a:lnTo>
                <a:lnTo>
                  <a:pt x="340" y="566"/>
                </a:lnTo>
                <a:lnTo>
                  <a:pt x="350" y="580"/>
                </a:lnTo>
                <a:lnTo>
                  <a:pt x="350" y="580"/>
                </a:lnTo>
                <a:lnTo>
                  <a:pt x="359" y="594"/>
                </a:lnTo>
                <a:lnTo>
                  <a:pt x="370" y="607"/>
                </a:lnTo>
                <a:lnTo>
                  <a:pt x="392" y="632"/>
                </a:lnTo>
                <a:lnTo>
                  <a:pt x="415" y="657"/>
                </a:lnTo>
                <a:lnTo>
                  <a:pt x="426" y="672"/>
                </a:lnTo>
                <a:lnTo>
                  <a:pt x="436" y="687"/>
                </a:lnTo>
                <a:lnTo>
                  <a:pt x="436" y="687"/>
                </a:lnTo>
                <a:lnTo>
                  <a:pt x="457" y="723"/>
                </a:lnTo>
                <a:lnTo>
                  <a:pt x="477" y="758"/>
                </a:lnTo>
                <a:lnTo>
                  <a:pt x="496" y="788"/>
                </a:lnTo>
                <a:lnTo>
                  <a:pt x="503" y="800"/>
                </a:lnTo>
                <a:lnTo>
                  <a:pt x="511" y="809"/>
                </a:lnTo>
                <a:lnTo>
                  <a:pt x="511" y="809"/>
                </a:lnTo>
                <a:lnTo>
                  <a:pt x="521" y="820"/>
                </a:lnTo>
                <a:lnTo>
                  <a:pt x="530" y="828"/>
                </a:lnTo>
                <a:lnTo>
                  <a:pt x="543" y="836"/>
                </a:lnTo>
                <a:lnTo>
                  <a:pt x="571" y="851"/>
                </a:lnTo>
                <a:lnTo>
                  <a:pt x="571" y="851"/>
                </a:lnTo>
                <a:lnTo>
                  <a:pt x="583" y="858"/>
                </a:lnTo>
                <a:lnTo>
                  <a:pt x="603" y="866"/>
                </a:lnTo>
                <a:lnTo>
                  <a:pt x="658" y="889"/>
                </a:lnTo>
                <a:lnTo>
                  <a:pt x="728" y="916"/>
                </a:lnTo>
                <a:lnTo>
                  <a:pt x="805" y="945"/>
                </a:lnTo>
                <a:lnTo>
                  <a:pt x="944" y="996"/>
                </a:lnTo>
                <a:lnTo>
                  <a:pt x="989" y="1012"/>
                </a:lnTo>
                <a:lnTo>
                  <a:pt x="1008" y="1017"/>
                </a:lnTo>
                <a:lnTo>
                  <a:pt x="1008" y="1017"/>
                </a:lnTo>
                <a:lnTo>
                  <a:pt x="1019" y="1016"/>
                </a:lnTo>
                <a:lnTo>
                  <a:pt x="1025" y="1016"/>
                </a:lnTo>
                <a:lnTo>
                  <a:pt x="1026" y="1016"/>
                </a:lnTo>
                <a:lnTo>
                  <a:pt x="1028" y="1017"/>
                </a:lnTo>
                <a:lnTo>
                  <a:pt x="1028" y="1017"/>
                </a:lnTo>
                <a:lnTo>
                  <a:pt x="1031" y="1030"/>
                </a:lnTo>
                <a:lnTo>
                  <a:pt x="1034" y="1036"/>
                </a:lnTo>
                <a:lnTo>
                  <a:pt x="1035" y="1042"/>
                </a:lnTo>
                <a:lnTo>
                  <a:pt x="1035" y="1042"/>
                </a:lnTo>
                <a:lnTo>
                  <a:pt x="1036" y="1047"/>
                </a:lnTo>
                <a:lnTo>
                  <a:pt x="1039" y="1054"/>
                </a:lnTo>
                <a:lnTo>
                  <a:pt x="1041" y="1059"/>
                </a:lnTo>
                <a:lnTo>
                  <a:pt x="1041" y="1061"/>
                </a:lnTo>
                <a:lnTo>
                  <a:pt x="1040" y="1062"/>
                </a:lnTo>
                <a:lnTo>
                  <a:pt x="1040" y="1062"/>
                </a:lnTo>
                <a:lnTo>
                  <a:pt x="1033" y="1065"/>
                </a:lnTo>
                <a:lnTo>
                  <a:pt x="1014" y="1066"/>
                </a:lnTo>
                <a:lnTo>
                  <a:pt x="961" y="1072"/>
                </a:lnTo>
                <a:lnTo>
                  <a:pt x="867" y="1082"/>
                </a:lnTo>
                <a:lnTo>
                  <a:pt x="867" y="1082"/>
                </a:lnTo>
                <a:lnTo>
                  <a:pt x="840" y="1085"/>
                </a:lnTo>
                <a:lnTo>
                  <a:pt x="825" y="1086"/>
                </a:lnTo>
                <a:lnTo>
                  <a:pt x="809" y="1090"/>
                </a:lnTo>
                <a:lnTo>
                  <a:pt x="795" y="1094"/>
                </a:lnTo>
                <a:lnTo>
                  <a:pt x="789" y="1097"/>
                </a:lnTo>
                <a:lnTo>
                  <a:pt x="784" y="1100"/>
                </a:lnTo>
                <a:lnTo>
                  <a:pt x="779" y="1105"/>
                </a:lnTo>
                <a:lnTo>
                  <a:pt x="775" y="1110"/>
                </a:lnTo>
                <a:lnTo>
                  <a:pt x="773" y="1116"/>
                </a:lnTo>
                <a:lnTo>
                  <a:pt x="772" y="1122"/>
                </a:lnTo>
                <a:lnTo>
                  <a:pt x="772" y="1122"/>
                </a:lnTo>
                <a:lnTo>
                  <a:pt x="772" y="1130"/>
                </a:lnTo>
                <a:lnTo>
                  <a:pt x="773" y="1136"/>
                </a:lnTo>
                <a:lnTo>
                  <a:pt x="774" y="1144"/>
                </a:lnTo>
                <a:lnTo>
                  <a:pt x="777" y="1150"/>
                </a:lnTo>
                <a:lnTo>
                  <a:pt x="784" y="1162"/>
                </a:lnTo>
                <a:lnTo>
                  <a:pt x="793" y="1172"/>
                </a:lnTo>
                <a:lnTo>
                  <a:pt x="803" y="1182"/>
                </a:lnTo>
                <a:lnTo>
                  <a:pt x="813" y="1189"/>
                </a:lnTo>
                <a:lnTo>
                  <a:pt x="823" y="1195"/>
                </a:lnTo>
                <a:lnTo>
                  <a:pt x="832" y="1197"/>
                </a:lnTo>
                <a:lnTo>
                  <a:pt x="832" y="1197"/>
                </a:lnTo>
                <a:lnTo>
                  <a:pt x="840" y="1199"/>
                </a:lnTo>
                <a:lnTo>
                  <a:pt x="852" y="1199"/>
                </a:lnTo>
                <a:lnTo>
                  <a:pt x="883" y="1197"/>
                </a:lnTo>
                <a:lnTo>
                  <a:pt x="926" y="1192"/>
                </a:lnTo>
                <a:lnTo>
                  <a:pt x="983" y="1185"/>
                </a:lnTo>
                <a:lnTo>
                  <a:pt x="983" y="1185"/>
                </a:lnTo>
                <a:lnTo>
                  <a:pt x="1000" y="1181"/>
                </a:lnTo>
                <a:lnTo>
                  <a:pt x="1020" y="1175"/>
                </a:lnTo>
                <a:lnTo>
                  <a:pt x="1041" y="1169"/>
                </a:lnTo>
                <a:lnTo>
                  <a:pt x="1064" y="1160"/>
                </a:lnTo>
                <a:lnTo>
                  <a:pt x="1111" y="1140"/>
                </a:lnTo>
                <a:lnTo>
                  <a:pt x="1157" y="1119"/>
                </a:lnTo>
                <a:lnTo>
                  <a:pt x="1201" y="1097"/>
                </a:lnTo>
                <a:lnTo>
                  <a:pt x="1236" y="1080"/>
                </a:lnTo>
                <a:lnTo>
                  <a:pt x="1268" y="1062"/>
                </a:lnTo>
                <a:lnTo>
                  <a:pt x="1268" y="1062"/>
                </a:lnTo>
                <a:lnTo>
                  <a:pt x="1268" y="1067"/>
                </a:lnTo>
                <a:lnTo>
                  <a:pt x="1268" y="1074"/>
                </a:lnTo>
                <a:lnTo>
                  <a:pt x="1270" y="1080"/>
                </a:lnTo>
                <a:lnTo>
                  <a:pt x="1273" y="1087"/>
                </a:lnTo>
                <a:lnTo>
                  <a:pt x="1278" y="1096"/>
                </a:lnTo>
                <a:lnTo>
                  <a:pt x="1287" y="1105"/>
                </a:lnTo>
                <a:lnTo>
                  <a:pt x="1298" y="1112"/>
                </a:lnTo>
                <a:lnTo>
                  <a:pt x="1298" y="1112"/>
                </a:lnTo>
                <a:lnTo>
                  <a:pt x="1325" y="1126"/>
                </a:lnTo>
                <a:lnTo>
                  <a:pt x="1350" y="1136"/>
                </a:lnTo>
                <a:lnTo>
                  <a:pt x="1371" y="1144"/>
                </a:lnTo>
                <a:lnTo>
                  <a:pt x="1378" y="1145"/>
                </a:lnTo>
                <a:lnTo>
                  <a:pt x="1384" y="1145"/>
                </a:lnTo>
                <a:lnTo>
                  <a:pt x="1384" y="1145"/>
                </a:lnTo>
                <a:lnTo>
                  <a:pt x="1397" y="1141"/>
                </a:lnTo>
                <a:lnTo>
                  <a:pt x="1422" y="1131"/>
                </a:lnTo>
                <a:lnTo>
                  <a:pt x="1496" y="1100"/>
                </a:lnTo>
                <a:lnTo>
                  <a:pt x="1577" y="1065"/>
                </a:lnTo>
                <a:lnTo>
                  <a:pt x="1613" y="1051"/>
                </a:lnTo>
                <a:lnTo>
                  <a:pt x="1640" y="1040"/>
                </a:lnTo>
                <a:lnTo>
                  <a:pt x="1640" y="1040"/>
                </a:lnTo>
                <a:lnTo>
                  <a:pt x="1662" y="1032"/>
                </a:lnTo>
                <a:lnTo>
                  <a:pt x="1681" y="1025"/>
                </a:lnTo>
                <a:lnTo>
                  <a:pt x="1698" y="1016"/>
                </a:lnTo>
                <a:lnTo>
                  <a:pt x="1710" y="1009"/>
                </a:lnTo>
                <a:lnTo>
                  <a:pt x="1721" y="1001"/>
                </a:lnTo>
                <a:lnTo>
                  <a:pt x="1728" y="994"/>
                </a:lnTo>
                <a:lnTo>
                  <a:pt x="1731" y="988"/>
                </a:lnTo>
                <a:lnTo>
                  <a:pt x="1733" y="984"/>
                </a:lnTo>
                <a:lnTo>
                  <a:pt x="1733" y="980"/>
                </a:lnTo>
                <a:lnTo>
                  <a:pt x="1733" y="980"/>
                </a:lnTo>
                <a:lnTo>
                  <a:pt x="1730" y="970"/>
                </a:lnTo>
                <a:lnTo>
                  <a:pt x="1728" y="964"/>
                </a:lnTo>
                <a:lnTo>
                  <a:pt x="1726" y="961"/>
                </a:lnTo>
                <a:lnTo>
                  <a:pt x="1724" y="961"/>
                </a:lnTo>
                <a:lnTo>
                  <a:pt x="1715" y="960"/>
                </a:lnTo>
                <a:lnTo>
                  <a:pt x="1715" y="960"/>
                </a:lnTo>
                <a:lnTo>
                  <a:pt x="1670" y="965"/>
                </a:lnTo>
                <a:lnTo>
                  <a:pt x="1670" y="965"/>
                </a:lnTo>
                <a:lnTo>
                  <a:pt x="1660" y="946"/>
                </a:lnTo>
                <a:lnTo>
                  <a:pt x="1653" y="933"/>
                </a:lnTo>
                <a:lnTo>
                  <a:pt x="1650" y="928"/>
                </a:lnTo>
                <a:lnTo>
                  <a:pt x="1648" y="926"/>
                </a:lnTo>
                <a:lnTo>
                  <a:pt x="1648" y="926"/>
                </a:lnTo>
                <a:lnTo>
                  <a:pt x="1623" y="924"/>
                </a:lnTo>
                <a:lnTo>
                  <a:pt x="1623" y="924"/>
                </a:lnTo>
                <a:lnTo>
                  <a:pt x="1602" y="920"/>
                </a:lnTo>
                <a:lnTo>
                  <a:pt x="1577" y="914"/>
                </a:lnTo>
                <a:lnTo>
                  <a:pt x="1553" y="908"/>
                </a:lnTo>
                <a:lnTo>
                  <a:pt x="1539" y="904"/>
                </a:lnTo>
                <a:lnTo>
                  <a:pt x="1539" y="904"/>
                </a:lnTo>
                <a:lnTo>
                  <a:pt x="1528" y="899"/>
                </a:lnTo>
                <a:lnTo>
                  <a:pt x="1513" y="890"/>
                </a:lnTo>
                <a:lnTo>
                  <a:pt x="1496" y="881"/>
                </a:lnTo>
                <a:lnTo>
                  <a:pt x="1487" y="879"/>
                </a:lnTo>
                <a:lnTo>
                  <a:pt x="1479" y="876"/>
                </a:lnTo>
                <a:lnTo>
                  <a:pt x="1479" y="876"/>
                </a:lnTo>
                <a:lnTo>
                  <a:pt x="1464" y="873"/>
                </a:lnTo>
                <a:lnTo>
                  <a:pt x="1451" y="871"/>
                </a:lnTo>
                <a:lnTo>
                  <a:pt x="1437" y="869"/>
                </a:lnTo>
                <a:lnTo>
                  <a:pt x="1437" y="869"/>
                </a:lnTo>
                <a:lnTo>
                  <a:pt x="1413" y="855"/>
                </a:lnTo>
                <a:lnTo>
                  <a:pt x="1393" y="844"/>
                </a:lnTo>
                <a:lnTo>
                  <a:pt x="1377" y="834"/>
                </a:lnTo>
                <a:lnTo>
                  <a:pt x="1377" y="834"/>
                </a:lnTo>
                <a:lnTo>
                  <a:pt x="1362" y="824"/>
                </a:lnTo>
                <a:lnTo>
                  <a:pt x="1345" y="815"/>
                </a:lnTo>
                <a:lnTo>
                  <a:pt x="1326" y="808"/>
                </a:lnTo>
                <a:lnTo>
                  <a:pt x="1311" y="801"/>
                </a:lnTo>
                <a:lnTo>
                  <a:pt x="1311" y="801"/>
                </a:lnTo>
                <a:lnTo>
                  <a:pt x="1288" y="796"/>
                </a:lnTo>
                <a:lnTo>
                  <a:pt x="1256" y="790"/>
                </a:lnTo>
                <a:lnTo>
                  <a:pt x="1184" y="777"/>
                </a:lnTo>
                <a:lnTo>
                  <a:pt x="1184" y="777"/>
                </a:lnTo>
                <a:lnTo>
                  <a:pt x="1165" y="773"/>
                </a:lnTo>
                <a:lnTo>
                  <a:pt x="1144" y="767"/>
                </a:lnTo>
                <a:lnTo>
                  <a:pt x="1099" y="753"/>
                </a:lnTo>
                <a:lnTo>
                  <a:pt x="1060" y="740"/>
                </a:lnTo>
                <a:lnTo>
                  <a:pt x="1047" y="735"/>
                </a:lnTo>
                <a:lnTo>
                  <a:pt x="1042" y="732"/>
                </a:lnTo>
                <a:lnTo>
                  <a:pt x="1042" y="732"/>
                </a:lnTo>
                <a:lnTo>
                  <a:pt x="990" y="667"/>
                </a:lnTo>
                <a:lnTo>
                  <a:pt x="1437" y="814"/>
                </a:lnTo>
                <a:lnTo>
                  <a:pt x="1447" y="831"/>
                </a:lnTo>
                <a:lnTo>
                  <a:pt x="1462" y="819"/>
                </a:lnTo>
                <a:lnTo>
                  <a:pt x="1507" y="824"/>
                </a:lnTo>
                <a:lnTo>
                  <a:pt x="1507" y="824"/>
                </a:lnTo>
                <a:lnTo>
                  <a:pt x="1499" y="816"/>
                </a:lnTo>
                <a:lnTo>
                  <a:pt x="1493" y="811"/>
                </a:lnTo>
                <a:lnTo>
                  <a:pt x="1491" y="809"/>
                </a:lnTo>
                <a:lnTo>
                  <a:pt x="1487" y="809"/>
                </a:lnTo>
                <a:lnTo>
                  <a:pt x="1487" y="809"/>
                </a:lnTo>
                <a:lnTo>
                  <a:pt x="1474" y="809"/>
                </a:lnTo>
                <a:lnTo>
                  <a:pt x="1469" y="809"/>
                </a:lnTo>
                <a:lnTo>
                  <a:pt x="1468" y="808"/>
                </a:lnTo>
                <a:lnTo>
                  <a:pt x="1467" y="806"/>
                </a:lnTo>
                <a:lnTo>
                  <a:pt x="1467" y="806"/>
                </a:lnTo>
                <a:lnTo>
                  <a:pt x="1462" y="791"/>
                </a:lnTo>
                <a:lnTo>
                  <a:pt x="1459" y="785"/>
                </a:lnTo>
                <a:lnTo>
                  <a:pt x="1457" y="784"/>
                </a:lnTo>
                <a:lnTo>
                  <a:pt x="1454" y="784"/>
                </a:lnTo>
                <a:lnTo>
                  <a:pt x="1454" y="784"/>
                </a:lnTo>
                <a:lnTo>
                  <a:pt x="1449" y="786"/>
                </a:lnTo>
                <a:lnTo>
                  <a:pt x="1446" y="790"/>
                </a:lnTo>
                <a:lnTo>
                  <a:pt x="1442" y="793"/>
                </a:lnTo>
                <a:lnTo>
                  <a:pt x="1439" y="794"/>
                </a:lnTo>
                <a:lnTo>
                  <a:pt x="1439" y="794"/>
                </a:lnTo>
                <a:lnTo>
                  <a:pt x="1427" y="799"/>
                </a:lnTo>
                <a:lnTo>
                  <a:pt x="963" y="630"/>
                </a:lnTo>
                <a:lnTo>
                  <a:pt x="963" y="630"/>
                </a:lnTo>
                <a:lnTo>
                  <a:pt x="896" y="562"/>
                </a:lnTo>
                <a:lnTo>
                  <a:pt x="848" y="512"/>
                </a:lnTo>
                <a:lnTo>
                  <a:pt x="828" y="493"/>
                </a:lnTo>
                <a:lnTo>
                  <a:pt x="817" y="483"/>
                </a:lnTo>
                <a:lnTo>
                  <a:pt x="817" y="483"/>
                </a:lnTo>
                <a:lnTo>
                  <a:pt x="808" y="478"/>
                </a:lnTo>
                <a:lnTo>
                  <a:pt x="798" y="472"/>
                </a:lnTo>
                <a:lnTo>
                  <a:pt x="774" y="461"/>
                </a:lnTo>
                <a:lnTo>
                  <a:pt x="752" y="448"/>
                </a:lnTo>
                <a:lnTo>
                  <a:pt x="743" y="442"/>
                </a:lnTo>
                <a:lnTo>
                  <a:pt x="737" y="436"/>
                </a:lnTo>
                <a:lnTo>
                  <a:pt x="737" y="436"/>
                </a:lnTo>
                <a:lnTo>
                  <a:pt x="723" y="416"/>
                </a:lnTo>
                <a:lnTo>
                  <a:pt x="704" y="387"/>
                </a:lnTo>
                <a:lnTo>
                  <a:pt x="672" y="333"/>
                </a:lnTo>
                <a:lnTo>
                  <a:pt x="672" y="333"/>
                </a:lnTo>
                <a:lnTo>
                  <a:pt x="659" y="311"/>
                </a:lnTo>
                <a:lnTo>
                  <a:pt x="639" y="280"/>
                </a:lnTo>
                <a:lnTo>
                  <a:pt x="628" y="263"/>
                </a:lnTo>
                <a:lnTo>
                  <a:pt x="617" y="248"/>
                </a:lnTo>
                <a:lnTo>
                  <a:pt x="606" y="235"/>
                </a:lnTo>
                <a:lnTo>
                  <a:pt x="596" y="225"/>
                </a:lnTo>
                <a:lnTo>
                  <a:pt x="596" y="225"/>
                </a:lnTo>
                <a:lnTo>
                  <a:pt x="587" y="217"/>
                </a:lnTo>
                <a:lnTo>
                  <a:pt x="582" y="210"/>
                </a:lnTo>
                <a:lnTo>
                  <a:pt x="574" y="198"/>
                </a:lnTo>
                <a:lnTo>
                  <a:pt x="571" y="195"/>
                </a:lnTo>
                <a:lnTo>
                  <a:pt x="565" y="191"/>
                </a:lnTo>
                <a:lnTo>
                  <a:pt x="556" y="187"/>
                </a:lnTo>
                <a:lnTo>
                  <a:pt x="541" y="185"/>
                </a:lnTo>
                <a:lnTo>
                  <a:pt x="541" y="185"/>
                </a:lnTo>
                <a:lnTo>
                  <a:pt x="461" y="172"/>
                </a:lnTo>
                <a:lnTo>
                  <a:pt x="438" y="172"/>
                </a:lnTo>
                <a:lnTo>
                  <a:pt x="438" y="172"/>
                </a:lnTo>
                <a:lnTo>
                  <a:pt x="438" y="170"/>
                </a:lnTo>
                <a:lnTo>
                  <a:pt x="436" y="165"/>
                </a:lnTo>
                <a:lnTo>
                  <a:pt x="432" y="147"/>
                </a:lnTo>
                <a:lnTo>
                  <a:pt x="428" y="127"/>
                </a:lnTo>
                <a:lnTo>
                  <a:pt x="426" y="120"/>
                </a:lnTo>
                <a:lnTo>
                  <a:pt x="425" y="115"/>
                </a:lnTo>
                <a:lnTo>
                  <a:pt x="425" y="115"/>
                </a:lnTo>
                <a:lnTo>
                  <a:pt x="420" y="104"/>
                </a:lnTo>
                <a:lnTo>
                  <a:pt x="416" y="87"/>
                </a:lnTo>
                <a:lnTo>
                  <a:pt x="410" y="67"/>
                </a:lnTo>
                <a:lnTo>
                  <a:pt x="406" y="59"/>
                </a:lnTo>
                <a:lnTo>
                  <a:pt x="402" y="50"/>
                </a:lnTo>
                <a:lnTo>
                  <a:pt x="402" y="50"/>
                </a:lnTo>
                <a:lnTo>
                  <a:pt x="395" y="37"/>
                </a:lnTo>
                <a:lnTo>
                  <a:pt x="390" y="26"/>
                </a:lnTo>
                <a:lnTo>
                  <a:pt x="386" y="21"/>
                </a:lnTo>
                <a:lnTo>
                  <a:pt x="380" y="17"/>
                </a:lnTo>
                <a:lnTo>
                  <a:pt x="372" y="14"/>
                </a:lnTo>
                <a:lnTo>
                  <a:pt x="362" y="11"/>
                </a:lnTo>
                <a:lnTo>
                  <a:pt x="362" y="11"/>
                </a:lnTo>
                <a:lnTo>
                  <a:pt x="336" y="5"/>
                </a:lnTo>
                <a:lnTo>
                  <a:pt x="321" y="2"/>
                </a:lnTo>
                <a:lnTo>
                  <a:pt x="306" y="1"/>
                </a:lnTo>
                <a:lnTo>
                  <a:pt x="291" y="0"/>
                </a:lnTo>
                <a:lnTo>
                  <a:pt x="276" y="0"/>
                </a:lnTo>
                <a:lnTo>
                  <a:pt x="261" y="2"/>
                </a:lnTo>
                <a:lnTo>
                  <a:pt x="248" y="6"/>
                </a:lnTo>
                <a:lnTo>
                  <a:pt x="248" y="6"/>
                </a:lnTo>
                <a:lnTo>
                  <a:pt x="235" y="11"/>
                </a:lnTo>
                <a:lnTo>
                  <a:pt x="221" y="19"/>
                </a:lnTo>
                <a:lnTo>
                  <a:pt x="209" y="29"/>
                </a:lnTo>
                <a:lnTo>
                  <a:pt x="198" y="39"/>
                </a:lnTo>
                <a:lnTo>
                  <a:pt x="188" y="49"/>
                </a:lnTo>
                <a:lnTo>
                  <a:pt x="180" y="59"/>
                </a:lnTo>
                <a:lnTo>
                  <a:pt x="174" y="67"/>
                </a:lnTo>
                <a:lnTo>
                  <a:pt x="171" y="72"/>
                </a:lnTo>
                <a:lnTo>
                  <a:pt x="171" y="72"/>
                </a:lnTo>
                <a:lnTo>
                  <a:pt x="169" y="84"/>
                </a:lnTo>
                <a:lnTo>
                  <a:pt x="166" y="97"/>
                </a:lnTo>
                <a:lnTo>
                  <a:pt x="164" y="117"/>
                </a:lnTo>
                <a:lnTo>
                  <a:pt x="164" y="117"/>
                </a:lnTo>
                <a:lnTo>
                  <a:pt x="164" y="124"/>
                </a:lnTo>
                <a:lnTo>
                  <a:pt x="168" y="131"/>
                </a:lnTo>
                <a:lnTo>
                  <a:pt x="174" y="145"/>
                </a:lnTo>
                <a:lnTo>
                  <a:pt x="174" y="145"/>
                </a:lnTo>
                <a:lnTo>
                  <a:pt x="176" y="161"/>
                </a:lnTo>
                <a:lnTo>
                  <a:pt x="179" y="175"/>
                </a:lnTo>
                <a:lnTo>
                  <a:pt x="179" y="175"/>
                </a:lnTo>
                <a:lnTo>
                  <a:pt x="178" y="182"/>
                </a:lnTo>
                <a:lnTo>
                  <a:pt x="176" y="188"/>
                </a:lnTo>
                <a:lnTo>
                  <a:pt x="176" y="195"/>
                </a:lnTo>
                <a:lnTo>
                  <a:pt x="176" y="195"/>
                </a:lnTo>
                <a:lnTo>
                  <a:pt x="175" y="200"/>
                </a:lnTo>
                <a:lnTo>
                  <a:pt x="174" y="203"/>
                </a:lnTo>
                <a:lnTo>
                  <a:pt x="175" y="208"/>
                </a:lnTo>
                <a:lnTo>
                  <a:pt x="179" y="217"/>
                </a:lnTo>
                <a:lnTo>
                  <a:pt x="179" y="217"/>
                </a:lnTo>
                <a:lnTo>
                  <a:pt x="184" y="227"/>
                </a:lnTo>
                <a:lnTo>
                  <a:pt x="189" y="233"/>
                </a:lnTo>
                <a:lnTo>
                  <a:pt x="194" y="240"/>
                </a:lnTo>
                <a:lnTo>
                  <a:pt x="201" y="252"/>
                </a:lnTo>
                <a:lnTo>
                  <a:pt x="191" y="262"/>
                </a:lnTo>
                <a:close/>
                <a:moveTo>
                  <a:pt x="749" y="717"/>
                </a:moveTo>
                <a:lnTo>
                  <a:pt x="749" y="717"/>
                </a:lnTo>
                <a:lnTo>
                  <a:pt x="752" y="717"/>
                </a:lnTo>
                <a:lnTo>
                  <a:pt x="755" y="718"/>
                </a:lnTo>
                <a:lnTo>
                  <a:pt x="769" y="725"/>
                </a:lnTo>
                <a:lnTo>
                  <a:pt x="812" y="749"/>
                </a:lnTo>
                <a:lnTo>
                  <a:pt x="859" y="778"/>
                </a:lnTo>
                <a:lnTo>
                  <a:pt x="879" y="790"/>
                </a:lnTo>
                <a:lnTo>
                  <a:pt x="893" y="801"/>
                </a:lnTo>
                <a:lnTo>
                  <a:pt x="893" y="801"/>
                </a:lnTo>
                <a:lnTo>
                  <a:pt x="906" y="810"/>
                </a:lnTo>
                <a:lnTo>
                  <a:pt x="921" y="819"/>
                </a:lnTo>
                <a:lnTo>
                  <a:pt x="939" y="828"/>
                </a:lnTo>
                <a:lnTo>
                  <a:pt x="958" y="835"/>
                </a:lnTo>
                <a:lnTo>
                  <a:pt x="993" y="849"/>
                </a:lnTo>
                <a:lnTo>
                  <a:pt x="1018" y="859"/>
                </a:lnTo>
                <a:lnTo>
                  <a:pt x="1018" y="859"/>
                </a:lnTo>
                <a:lnTo>
                  <a:pt x="1030" y="863"/>
                </a:lnTo>
                <a:lnTo>
                  <a:pt x="1050" y="869"/>
                </a:lnTo>
                <a:lnTo>
                  <a:pt x="1102" y="883"/>
                </a:lnTo>
                <a:lnTo>
                  <a:pt x="1194" y="906"/>
                </a:lnTo>
                <a:lnTo>
                  <a:pt x="1194" y="906"/>
                </a:lnTo>
                <a:lnTo>
                  <a:pt x="1240" y="920"/>
                </a:lnTo>
                <a:lnTo>
                  <a:pt x="1261" y="928"/>
                </a:lnTo>
                <a:lnTo>
                  <a:pt x="1276" y="934"/>
                </a:lnTo>
                <a:lnTo>
                  <a:pt x="1276" y="934"/>
                </a:lnTo>
                <a:lnTo>
                  <a:pt x="1287" y="940"/>
                </a:lnTo>
                <a:lnTo>
                  <a:pt x="1295" y="948"/>
                </a:lnTo>
                <a:lnTo>
                  <a:pt x="1306" y="959"/>
                </a:lnTo>
                <a:lnTo>
                  <a:pt x="1306" y="959"/>
                </a:lnTo>
                <a:lnTo>
                  <a:pt x="1306" y="960"/>
                </a:lnTo>
                <a:lnTo>
                  <a:pt x="1306" y="961"/>
                </a:lnTo>
                <a:lnTo>
                  <a:pt x="1303" y="964"/>
                </a:lnTo>
                <a:lnTo>
                  <a:pt x="1300" y="966"/>
                </a:lnTo>
                <a:lnTo>
                  <a:pt x="1295" y="969"/>
                </a:lnTo>
                <a:lnTo>
                  <a:pt x="1288" y="970"/>
                </a:lnTo>
                <a:lnTo>
                  <a:pt x="1281" y="970"/>
                </a:lnTo>
                <a:lnTo>
                  <a:pt x="1273" y="970"/>
                </a:lnTo>
                <a:lnTo>
                  <a:pt x="1273" y="970"/>
                </a:lnTo>
                <a:lnTo>
                  <a:pt x="1258" y="969"/>
                </a:lnTo>
                <a:lnTo>
                  <a:pt x="1233" y="964"/>
                </a:lnTo>
                <a:lnTo>
                  <a:pt x="1169" y="949"/>
                </a:lnTo>
                <a:lnTo>
                  <a:pt x="1105" y="935"/>
                </a:lnTo>
                <a:lnTo>
                  <a:pt x="1082" y="930"/>
                </a:lnTo>
                <a:lnTo>
                  <a:pt x="1072" y="929"/>
                </a:lnTo>
                <a:lnTo>
                  <a:pt x="1072" y="929"/>
                </a:lnTo>
                <a:lnTo>
                  <a:pt x="1066" y="928"/>
                </a:lnTo>
                <a:lnTo>
                  <a:pt x="1062" y="926"/>
                </a:lnTo>
                <a:lnTo>
                  <a:pt x="1061" y="923"/>
                </a:lnTo>
                <a:lnTo>
                  <a:pt x="1060" y="916"/>
                </a:lnTo>
                <a:lnTo>
                  <a:pt x="1060" y="916"/>
                </a:lnTo>
                <a:lnTo>
                  <a:pt x="1057" y="913"/>
                </a:lnTo>
                <a:lnTo>
                  <a:pt x="1054" y="910"/>
                </a:lnTo>
                <a:lnTo>
                  <a:pt x="1042" y="905"/>
                </a:lnTo>
                <a:lnTo>
                  <a:pt x="1029" y="901"/>
                </a:lnTo>
                <a:lnTo>
                  <a:pt x="1023" y="899"/>
                </a:lnTo>
                <a:lnTo>
                  <a:pt x="1018" y="896"/>
                </a:lnTo>
                <a:lnTo>
                  <a:pt x="1018" y="896"/>
                </a:lnTo>
                <a:lnTo>
                  <a:pt x="1005" y="890"/>
                </a:lnTo>
                <a:lnTo>
                  <a:pt x="983" y="881"/>
                </a:lnTo>
                <a:lnTo>
                  <a:pt x="915" y="858"/>
                </a:lnTo>
                <a:lnTo>
                  <a:pt x="844" y="831"/>
                </a:lnTo>
                <a:lnTo>
                  <a:pt x="797" y="814"/>
                </a:lnTo>
                <a:lnTo>
                  <a:pt x="797" y="814"/>
                </a:lnTo>
                <a:lnTo>
                  <a:pt x="772" y="803"/>
                </a:lnTo>
                <a:lnTo>
                  <a:pt x="750" y="790"/>
                </a:lnTo>
                <a:lnTo>
                  <a:pt x="733" y="779"/>
                </a:lnTo>
                <a:lnTo>
                  <a:pt x="719" y="769"/>
                </a:lnTo>
                <a:lnTo>
                  <a:pt x="719" y="769"/>
                </a:lnTo>
                <a:lnTo>
                  <a:pt x="718" y="767"/>
                </a:lnTo>
                <a:lnTo>
                  <a:pt x="717" y="764"/>
                </a:lnTo>
                <a:lnTo>
                  <a:pt x="717" y="760"/>
                </a:lnTo>
                <a:lnTo>
                  <a:pt x="718" y="757"/>
                </a:lnTo>
                <a:lnTo>
                  <a:pt x="722" y="749"/>
                </a:lnTo>
                <a:lnTo>
                  <a:pt x="728" y="740"/>
                </a:lnTo>
                <a:lnTo>
                  <a:pt x="740" y="725"/>
                </a:lnTo>
                <a:lnTo>
                  <a:pt x="749" y="717"/>
                </a:lnTo>
                <a:lnTo>
                  <a:pt x="749" y="7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B7AC558A-F6C6-4AA2-AA5B-EC53FCA2708C}"/>
              </a:ext>
            </a:extLst>
          </p:cNvPr>
          <p:cNvSpPr>
            <a:spLocks noEditPoints="1"/>
          </p:cNvSpPr>
          <p:nvPr/>
        </p:nvSpPr>
        <p:spPr bwMode="auto">
          <a:xfrm>
            <a:off x="2268213" y="826310"/>
            <a:ext cx="1624467" cy="1474790"/>
          </a:xfrm>
          <a:custGeom>
            <a:avLst/>
            <a:gdLst>
              <a:gd name="T0" fmla="*/ 1076 w 1183"/>
              <a:gd name="T1" fmla="*/ 687 h 1074"/>
              <a:gd name="T2" fmla="*/ 940 w 1183"/>
              <a:gd name="T3" fmla="*/ 434 h 1074"/>
              <a:gd name="T4" fmla="*/ 946 w 1183"/>
              <a:gd name="T5" fmla="*/ 386 h 1074"/>
              <a:gd name="T6" fmla="*/ 911 w 1183"/>
              <a:gd name="T7" fmla="*/ 359 h 1074"/>
              <a:gd name="T8" fmla="*/ 863 w 1183"/>
              <a:gd name="T9" fmla="*/ 358 h 1074"/>
              <a:gd name="T10" fmla="*/ 680 w 1183"/>
              <a:gd name="T11" fmla="*/ 178 h 1074"/>
              <a:gd name="T12" fmla="*/ 718 w 1183"/>
              <a:gd name="T13" fmla="*/ 104 h 1074"/>
              <a:gd name="T14" fmla="*/ 705 w 1183"/>
              <a:gd name="T15" fmla="*/ 57 h 1074"/>
              <a:gd name="T16" fmla="*/ 665 w 1183"/>
              <a:gd name="T17" fmla="*/ 9 h 1074"/>
              <a:gd name="T18" fmla="*/ 588 w 1183"/>
              <a:gd name="T19" fmla="*/ 7 h 1074"/>
              <a:gd name="T20" fmla="*/ 556 w 1183"/>
              <a:gd name="T21" fmla="*/ 28 h 1074"/>
              <a:gd name="T22" fmla="*/ 549 w 1183"/>
              <a:gd name="T23" fmla="*/ 88 h 1074"/>
              <a:gd name="T24" fmla="*/ 533 w 1183"/>
              <a:gd name="T25" fmla="*/ 113 h 1074"/>
              <a:gd name="T26" fmla="*/ 476 w 1183"/>
              <a:gd name="T27" fmla="*/ 92 h 1074"/>
              <a:gd name="T28" fmla="*/ 465 w 1183"/>
              <a:gd name="T29" fmla="*/ 67 h 1074"/>
              <a:gd name="T30" fmla="*/ 417 w 1183"/>
              <a:gd name="T31" fmla="*/ 68 h 1074"/>
              <a:gd name="T32" fmla="*/ 403 w 1183"/>
              <a:gd name="T33" fmla="*/ 90 h 1074"/>
              <a:gd name="T34" fmla="*/ 435 w 1183"/>
              <a:gd name="T35" fmla="*/ 133 h 1074"/>
              <a:gd name="T36" fmla="*/ 421 w 1183"/>
              <a:gd name="T37" fmla="*/ 158 h 1074"/>
              <a:gd name="T38" fmla="*/ 433 w 1183"/>
              <a:gd name="T39" fmla="*/ 245 h 1074"/>
              <a:gd name="T40" fmla="*/ 371 w 1183"/>
              <a:gd name="T41" fmla="*/ 350 h 1074"/>
              <a:gd name="T42" fmla="*/ 366 w 1183"/>
              <a:gd name="T43" fmla="*/ 388 h 1074"/>
              <a:gd name="T44" fmla="*/ 347 w 1183"/>
              <a:gd name="T45" fmla="*/ 512 h 1074"/>
              <a:gd name="T46" fmla="*/ 370 w 1183"/>
              <a:gd name="T47" fmla="*/ 572 h 1074"/>
              <a:gd name="T48" fmla="*/ 16 w 1183"/>
              <a:gd name="T49" fmla="*/ 924 h 1074"/>
              <a:gd name="T50" fmla="*/ 2 w 1183"/>
              <a:gd name="T51" fmla="*/ 928 h 1074"/>
              <a:gd name="T52" fmla="*/ 11 w 1183"/>
              <a:gd name="T53" fmla="*/ 947 h 1074"/>
              <a:gd name="T54" fmla="*/ 26 w 1183"/>
              <a:gd name="T55" fmla="*/ 942 h 1074"/>
              <a:gd name="T56" fmla="*/ 531 w 1183"/>
              <a:gd name="T57" fmla="*/ 626 h 1074"/>
              <a:gd name="T58" fmla="*/ 576 w 1183"/>
              <a:gd name="T59" fmla="*/ 656 h 1074"/>
              <a:gd name="T60" fmla="*/ 549 w 1183"/>
              <a:gd name="T61" fmla="*/ 672 h 1074"/>
              <a:gd name="T62" fmla="*/ 539 w 1183"/>
              <a:gd name="T63" fmla="*/ 785 h 1074"/>
              <a:gd name="T64" fmla="*/ 513 w 1183"/>
              <a:gd name="T65" fmla="*/ 801 h 1074"/>
              <a:gd name="T66" fmla="*/ 393 w 1183"/>
              <a:gd name="T67" fmla="*/ 783 h 1074"/>
              <a:gd name="T68" fmla="*/ 516 w 1183"/>
              <a:gd name="T69" fmla="*/ 843 h 1074"/>
              <a:gd name="T70" fmla="*/ 486 w 1183"/>
              <a:gd name="T71" fmla="*/ 891 h 1074"/>
              <a:gd name="T72" fmla="*/ 229 w 1183"/>
              <a:gd name="T73" fmla="*/ 852 h 1074"/>
              <a:gd name="T74" fmla="*/ 207 w 1183"/>
              <a:gd name="T75" fmla="*/ 886 h 1074"/>
              <a:gd name="T76" fmla="*/ 1082 w 1183"/>
              <a:gd name="T77" fmla="*/ 1074 h 1074"/>
              <a:gd name="T78" fmla="*/ 1156 w 1183"/>
              <a:gd name="T79" fmla="*/ 1045 h 1074"/>
              <a:gd name="T80" fmla="*/ 1182 w 1183"/>
              <a:gd name="T81" fmla="*/ 1009 h 1074"/>
              <a:gd name="T82" fmla="*/ 1103 w 1183"/>
              <a:gd name="T83" fmla="*/ 997 h 1074"/>
              <a:gd name="T84" fmla="*/ 820 w 1183"/>
              <a:gd name="T85" fmla="*/ 882 h 1074"/>
              <a:gd name="T86" fmla="*/ 737 w 1183"/>
              <a:gd name="T87" fmla="*/ 782 h 1074"/>
              <a:gd name="T88" fmla="*/ 705 w 1183"/>
              <a:gd name="T89" fmla="*/ 607 h 1074"/>
              <a:gd name="T90" fmla="*/ 683 w 1183"/>
              <a:gd name="T91" fmla="*/ 524 h 1074"/>
              <a:gd name="T92" fmla="*/ 667 w 1183"/>
              <a:gd name="T93" fmla="*/ 464 h 1074"/>
              <a:gd name="T94" fmla="*/ 583 w 1183"/>
              <a:gd name="T95" fmla="*/ 461 h 1074"/>
              <a:gd name="T96" fmla="*/ 567 w 1183"/>
              <a:gd name="T97" fmla="*/ 394 h 1074"/>
              <a:gd name="T98" fmla="*/ 640 w 1183"/>
              <a:gd name="T99" fmla="*/ 270 h 1074"/>
              <a:gd name="T100" fmla="*/ 840 w 1183"/>
              <a:gd name="T101" fmla="*/ 410 h 1074"/>
              <a:gd name="T102" fmla="*/ 904 w 1183"/>
              <a:gd name="T103" fmla="*/ 437 h 1074"/>
              <a:gd name="T104" fmla="*/ 1044 w 1183"/>
              <a:gd name="T105" fmla="*/ 707 h 1074"/>
              <a:gd name="T106" fmla="*/ 1077 w 1183"/>
              <a:gd name="T107" fmla="*/ 721 h 1074"/>
              <a:gd name="T108" fmla="*/ 740 w 1183"/>
              <a:gd name="T109" fmla="*/ 961 h 1074"/>
              <a:gd name="T110" fmla="*/ 757 w 1183"/>
              <a:gd name="T111" fmla="*/ 933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83" h="1074">
                <a:moveTo>
                  <a:pt x="1081" y="703"/>
                </a:moveTo>
                <a:lnTo>
                  <a:pt x="1081" y="703"/>
                </a:lnTo>
                <a:lnTo>
                  <a:pt x="1082" y="698"/>
                </a:lnTo>
                <a:lnTo>
                  <a:pt x="1082" y="696"/>
                </a:lnTo>
                <a:lnTo>
                  <a:pt x="1082" y="695"/>
                </a:lnTo>
                <a:lnTo>
                  <a:pt x="1080" y="691"/>
                </a:lnTo>
                <a:lnTo>
                  <a:pt x="1080" y="691"/>
                </a:lnTo>
                <a:lnTo>
                  <a:pt x="1076" y="687"/>
                </a:lnTo>
                <a:lnTo>
                  <a:pt x="1071" y="685"/>
                </a:lnTo>
                <a:lnTo>
                  <a:pt x="1066" y="683"/>
                </a:lnTo>
                <a:lnTo>
                  <a:pt x="1062" y="681"/>
                </a:lnTo>
                <a:lnTo>
                  <a:pt x="1062" y="681"/>
                </a:lnTo>
                <a:lnTo>
                  <a:pt x="1042" y="641"/>
                </a:lnTo>
                <a:lnTo>
                  <a:pt x="1000" y="556"/>
                </a:lnTo>
                <a:lnTo>
                  <a:pt x="940" y="434"/>
                </a:lnTo>
                <a:lnTo>
                  <a:pt x="940" y="434"/>
                </a:lnTo>
                <a:lnTo>
                  <a:pt x="942" y="430"/>
                </a:lnTo>
                <a:lnTo>
                  <a:pt x="946" y="425"/>
                </a:lnTo>
                <a:lnTo>
                  <a:pt x="949" y="419"/>
                </a:lnTo>
                <a:lnTo>
                  <a:pt x="951" y="413"/>
                </a:lnTo>
                <a:lnTo>
                  <a:pt x="951" y="404"/>
                </a:lnTo>
                <a:lnTo>
                  <a:pt x="950" y="395"/>
                </a:lnTo>
                <a:lnTo>
                  <a:pt x="946" y="386"/>
                </a:lnTo>
                <a:lnTo>
                  <a:pt x="946" y="386"/>
                </a:lnTo>
                <a:lnTo>
                  <a:pt x="938" y="371"/>
                </a:lnTo>
                <a:lnTo>
                  <a:pt x="933" y="363"/>
                </a:lnTo>
                <a:lnTo>
                  <a:pt x="930" y="359"/>
                </a:lnTo>
                <a:lnTo>
                  <a:pt x="928" y="359"/>
                </a:lnTo>
                <a:lnTo>
                  <a:pt x="928" y="359"/>
                </a:lnTo>
                <a:lnTo>
                  <a:pt x="921" y="358"/>
                </a:lnTo>
                <a:lnTo>
                  <a:pt x="918" y="358"/>
                </a:lnTo>
                <a:lnTo>
                  <a:pt x="911" y="359"/>
                </a:lnTo>
                <a:lnTo>
                  <a:pt x="911" y="359"/>
                </a:lnTo>
                <a:lnTo>
                  <a:pt x="896" y="361"/>
                </a:lnTo>
                <a:lnTo>
                  <a:pt x="886" y="363"/>
                </a:lnTo>
                <a:lnTo>
                  <a:pt x="886" y="363"/>
                </a:lnTo>
                <a:lnTo>
                  <a:pt x="875" y="363"/>
                </a:lnTo>
                <a:lnTo>
                  <a:pt x="869" y="360"/>
                </a:lnTo>
                <a:lnTo>
                  <a:pt x="863" y="358"/>
                </a:lnTo>
                <a:lnTo>
                  <a:pt x="863" y="358"/>
                </a:lnTo>
                <a:lnTo>
                  <a:pt x="831" y="331"/>
                </a:lnTo>
                <a:lnTo>
                  <a:pt x="804" y="306"/>
                </a:lnTo>
                <a:lnTo>
                  <a:pt x="804" y="306"/>
                </a:lnTo>
                <a:lnTo>
                  <a:pt x="757" y="269"/>
                </a:lnTo>
                <a:lnTo>
                  <a:pt x="713" y="234"/>
                </a:lnTo>
                <a:lnTo>
                  <a:pt x="683" y="190"/>
                </a:lnTo>
                <a:lnTo>
                  <a:pt x="680" y="178"/>
                </a:lnTo>
                <a:lnTo>
                  <a:pt x="680" y="178"/>
                </a:lnTo>
                <a:lnTo>
                  <a:pt x="682" y="169"/>
                </a:lnTo>
                <a:lnTo>
                  <a:pt x="684" y="163"/>
                </a:lnTo>
                <a:lnTo>
                  <a:pt x="687" y="158"/>
                </a:lnTo>
                <a:lnTo>
                  <a:pt x="687" y="158"/>
                </a:lnTo>
                <a:lnTo>
                  <a:pt x="705" y="129"/>
                </a:lnTo>
                <a:lnTo>
                  <a:pt x="705" y="129"/>
                </a:lnTo>
                <a:lnTo>
                  <a:pt x="710" y="118"/>
                </a:lnTo>
                <a:lnTo>
                  <a:pt x="718" y="104"/>
                </a:lnTo>
                <a:lnTo>
                  <a:pt x="723" y="90"/>
                </a:lnTo>
                <a:lnTo>
                  <a:pt x="724" y="87"/>
                </a:lnTo>
                <a:lnTo>
                  <a:pt x="724" y="85"/>
                </a:lnTo>
                <a:lnTo>
                  <a:pt x="724" y="85"/>
                </a:lnTo>
                <a:lnTo>
                  <a:pt x="715" y="82"/>
                </a:lnTo>
                <a:lnTo>
                  <a:pt x="715" y="82"/>
                </a:lnTo>
                <a:lnTo>
                  <a:pt x="710" y="69"/>
                </a:lnTo>
                <a:lnTo>
                  <a:pt x="705" y="57"/>
                </a:lnTo>
                <a:lnTo>
                  <a:pt x="699" y="44"/>
                </a:lnTo>
                <a:lnTo>
                  <a:pt x="699" y="44"/>
                </a:lnTo>
                <a:lnTo>
                  <a:pt x="693" y="32"/>
                </a:lnTo>
                <a:lnTo>
                  <a:pt x="689" y="25"/>
                </a:lnTo>
                <a:lnTo>
                  <a:pt x="685" y="20"/>
                </a:lnTo>
                <a:lnTo>
                  <a:pt x="680" y="17"/>
                </a:lnTo>
                <a:lnTo>
                  <a:pt x="674" y="13"/>
                </a:lnTo>
                <a:lnTo>
                  <a:pt x="665" y="9"/>
                </a:lnTo>
                <a:lnTo>
                  <a:pt x="654" y="7"/>
                </a:lnTo>
                <a:lnTo>
                  <a:pt x="654" y="7"/>
                </a:lnTo>
                <a:lnTo>
                  <a:pt x="632" y="3"/>
                </a:lnTo>
                <a:lnTo>
                  <a:pt x="616" y="0"/>
                </a:lnTo>
                <a:lnTo>
                  <a:pt x="604" y="0"/>
                </a:lnTo>
                <a:lnTo>
                  <a:pt x="596" y="3"/>
                </a:lnTo>
                <a:lnTo>
                  <a:pt x="596" y="3"/>
                </a:lnTo>
                <a:lnTo>
                  <a:pt x="588" y="7"/>
                </a:lnTo>
                <a:lnTo>
                  <a:pt x="582" y="13"/>
                </a:lnTo>
                <a:lnTo>
                  <a:pt x="574" y="20"/>
                </a:lnTo>
                <a:lnTo>
                  <a:pt x="574" y="20"/>
                </a:lnTo>
                <a:lnTo>
                  <a:pt x="571" y="19"/>
                </a:lnTo>
                <a:lnTo>
                  <a:pt x="568" y="19"/>
                </a:lnTo>
                <a:lnTo>
                  <a:pt x="563" y="20"/>
                </a:lnTo>
                <a:lnTo>
                  <a:pt x="559" y="23"/>
                </a:lnTo>
                <a:lnTo>
                  <a:pt x="556" y="28"/>
                </a:lnTo>
                <a:lnTo>
                  <a:pt x="552" y="35"/>
                </a:lnTo>
                <a:lnTo>
                  <a:pt x="549" y="47"/>
                </a:lnTo>
                <a:lnTo>
                  <a:pt x="549" y="47"/>
                </a:lnTo>
                <a:lnTo>
                  <a:pt x="548" y="67"/>
                </a:lnTo>
                <a:lnTo>
                  <a:pt x="549" y="77"/>
                </a:lnTo>
                <a:lnTo>
                  <a:pt x="551" y="83"/>
                </a:lnTo>
                <a:lnTo>
                  <a:pt x="551" y="85"/>
                </a:lnTo>
                <a:lnTo>
                  <a:pt x="549" y="88"/>
                </a:lnTo>
                <a:lnTo>
                  <a:pt x="549" y="88"/>
                </a:lnTo>
                <a:lnTo>
                  <a:pt x="548" y="94"/>
                </a:lnTo>
                <a:lnTo>
                  <a:pt x="547" y="100"/>
                </a:lnTo>
                <a:lnTo>
                  <a:pt x="544" y="107"/>
                </a:lnTo>
                <a:lnTo>
                  <a:pt x="542" y="109"/>
                </a:lnTo>
                <a:lnTo>
                  <a:pt x="538" y="112"/>
                </a:lnTo>
                <a:lnTo>
                  <a:pt x="538" y="112"/>
                </a:lnTo>
                <a:lnTo>
                  <a:pt x="533" y="113"/>
                </a:lnTo>
                <a:lnTo>
                  <a:pt x="524" y="113"/>
                </a:lnTo>
                <a:lnTo>
                  <a:pt x="514" y="112"/>
                </a:lnTo>
                <a:lnTo>
                  <a:pt x="503" y="109"/>
                </a:lnTo>
                <a:lnTo>
                  <a:pt x="492" y="105"/>
                </a:lnTo>
                <a:lnTo>
                  <a:pt x="483" y="102"/>
                </a:lnTo>
                <a:lnTo>
                  <a:pt x="481" y="98"/>
                </a:lnTo>
                <a:lnTo>
                  <a:pt x="477" y="95"/>
                </a:lnTo>
                <a:lnTo>
                  <a:pt x="476" y="92"/>
                </a:lnTo>
                <a:lnTo>
                  <a:pt x="476" y="88"/>
                </a:lnTo>
                <a:lnTo>
                  <a:pt x="476" y="88"/>
                </a:lnTo>
                <a:lnTo>
                  <a:pt x="474" y="73"/>
                </a:lnTo>
                <a:lnTo>
                  <a:pt x="472" y="63"/>
                </a:lnTo>
                <a:lnTo>
                  <a:pt x="470" y="58"/>
                </a:lnTo>
                <a:lnTo>
                  <a:pt x="470" y="57"/>
                </a:lnTo>
                <a:lnTo>
                  <a:pt x="470" y="57"/>
                </a:lnTo>
                <a:lnTo>
                  <a:pt x="465" y="67"/>
                </a:lnTo>
                <a:lnTo>
                  <a:pt x="462" y="73"/>
                </a:lnTo>
                <a:lnTo>
                  <a:pt x="460" y="77"/>
                </a:lnTo>
                <a:lnTo>
                  <a:pt x="460" y="77"/>
                </a:lnTo>
                <a:lnTo>
                  <a:pt x="443" y="70"/>
                </a:lnTo>
                <a:lnTo>
                  <a:pt x="437" y="68"/>
                </a:lnTo>
                <a:lnTo>
                  <a:pt x="430" y="67"/>
                </a:lnTo>
                <a:lnTo>
                  <a:pt x="423" y="67"/>
                </a:lnTo>
                <a:lnTo>
                  <a:pt x="417" y="68"/>
                </a:lnTo>
                <a:lnTo>
                  <a:pt x="417" y="68"/>
                </a:lnTo>
                <a:lnTo>
                  <a:pt x="406" y="72"/>
                </a:lnTo>
                <a:lnTo>
                  <a:pt x="397" y="75"/>
                </a:lnTo>
                <a:lnTo>
                  <a:pt x="390" y="80"/>
                </a:lnTo>
                <a:lnTo>
                  <a:pt x="405" y="85"/>
                </a:lnTo>
                <a:lnTo>
                  <a:pt x="405" y="85"/>
                </a:lnTo>
                <a:lnTo>
                  <a:pt x="405" y="88"/>
                </a:lnTo>
                <a:lnTo>
                  <a:pt x="403" y="90"/>
                </a:lnTo>
                <a:lnTo>
                  <a:pt x="400" y="94"/>
                </a:lnTo>
                <a:lnTo>
                  <a:pt x="400" y="94"/>
                </a:lnTo>
                <a:lnTo>
                  <a:pt x="390" y="100"/>
                </a:lnTo>
                <a:lnTo>
                  <a:pt x="386" y="103"/>
                </a:lnTo>
                <a:lnTo>
                  <a:pt x="411" y="112"/>
                </a:lnTo>
                <a:lnTo>
                  <a:pt x="410" y="123"/>
                </a:lnTo>
                <a:lnTo>
                  <a:pt x="435" y="133"/>
                </a:lnTo>
                <a:lnTo>
                  <a:pt x="435" y="133"/>
                </a:lnTo>
                <a:lnTo>
                  <a:pt x="435" y="135"/>
                </a:lnTo>
                <a:lnTo>
                  <a:pt x="433" y="139"/>
                </a:lnTo>
                <a:lnTo>
                  <a:pt x="431" y="144"/>
                </a:lnTo>
                <a:lnTo>
                  <a:pt x="431" y="144"/>
                </a:lnTo>
                <a:lnTo>
                  <a:pt x="426" y="149"/>
                </a:lnTo>
                <a:lnTo>
                  <a:pt x="422" y="154"/>
                </a:lnTo>
                <a:lnTo>
                  <a:pt x="421" y="157"/>
                </a:lnTo>
                <a:lnTo>
                  <a:pt x="421" y="158"/>
                </a:lnTo>
                <a:lnTo>
                  <a:pt x="423" y="159"/>
                </a:lnTo>
                <a:lnTo>
                  <a:pt x="423" y="159"/>
                </a:lnTo>
                <a:lnTo>
                  <a:pt x="462" y="167"/>
                </a:lnTo>
                <a:lnTo>
                  <a:pt x="482" y="175"/>
                </a:lnTo>
                <a:lnTo>
                  <a:pt x="482" y="175"/>
                </a:lnTo>
                <a:lnTo>
                  <a:pt x="465" y="198"/>
                </a:lnTo>
                <a:lnTo>
                  <a:pt x="448" y="220"/>
                </a:lnTo>
                <a:lnTo>
                  <a:pt x="433" y="245"/>
                </a:lnTo>
                <a:lnTo>
                  <a:pt x="433" y="245"/>
                </a:lnTo>
                <a:lnTo>
                  <a:pt x="415" y="273"/>
                </a:lnTo>
                <a:lnTo>
                  <a:pt x="395" y="304"/>
                </a:lnTo>
                <a:lnTo>
                  <a:pt x="377" y="333"/>
                </a:lnTo>
                <a:lnTo>
                  <a:pt x="372" y="343"/>
                </a:lnTo>
                <a:lnTo>
                  <a:pt x="371" y="346"/>
                </a:lnTo>
                <a:lnTo>
                  <a:pt x="371" y="350"/>
                </a:lnTo>
                <a:lnTo>
                  <a:pt x="371" y="350"/>
                </a:lnTo>
                <a:lnTo>
                  <a:pt x="371" y="354"/>
                </a:lnTo>
                <a:lnTo>
                  <a:pt x="372" y="358"/>
                </a:lnTo>
                <a:lnTo>
                  <a:pt x="375" y="361"/>
                </a:lnTo>
                <a:lnTo>
                  <a:pt x="376" y="363"/>
                </a:lnTo>
                <a:lnTo>
                  <a:pt x="376" y="364"/>
                </a:lnTo>
                <a:lnTo>
                  <a:pt x="373" y="371"/>
                </a:lnTo>
                <a:lnTo>
                  <a:pt x="373" y="371"/>
                </a:lnTo>
                <a:lnTo>
                  <a:pt x="366" y="388"/>
                </a:lnTo>
                <a:lnTo>
                  <a:pt x="361" y="400"/>
                </a:lnTo>
                <a:lnTo>
                  <a:pt x="356" y="416"/>
                </a:lnTo>
                <a:lnTo>
                  <a:pt x="351" y="434"/>
                </a:lnTo>
                <a:lnTo>
                  <a:pt x="347" y="452"/>
                </a:lnTo>
                <a:lnTo>
                  <a:pt x="346" y="472"/>
                </a:lnTo>
                <a:lnTo>
                  <a:pt x="346" y="494"/>
                </a:lnTo>
                <a:lnTo>
                  <a:pt x="346" y="494"/>
                </a:lnTo>
                <a:lnTo>
                  <a:pt x="347" y="512"/>
                </a:lnTo>
                <a:lnTo>
                  <a:pt x="347" y="527"/>
                </a:lnTo>
                <a:lnTo>
                  <a:pt x="347" y="539"/>
                </a:lnTo>
                <a:lnTo>
                  <a:pt x="348" y="547"/>
                </a:lnTo>
                <a:lnTo>
                  <a:pt x="350" y="555"/>
                </a:lnTo>
                <a:lnTo>
                  <a:pt x="353" y="560"/>
                </a:lnTo>
                <a:lnTo>
                  <a:pt x="360" y="566"/>
                </a:lnTo>
                <a:lnTo>
                  <a:pt x="370" y="572"/>
                </a:lnTo>
                <a:lnTo>
                  <a:pt x="370" y="572"/>
                </a:lnTo>
                <a:lnTo>
                  <a:pt x="382" y="579"/>
                </a:lnTo>
                <a:lnTo>
                  <a:pt x="397" y="584"/>
                </a:lnTo>
                <a:lnTo>
                  <a:pt x="412" y="589"/>
                </a:lnTo>
                <a:lnTo>
                  <a:pt x="428" y="594"/>
                </a:lnTo>
                <a:lnTo>
                  <a:pt x="453" y="599"/>
                </a:lnTo>
                <a:lnTo>
                  <a:pt x="465" y="601"/>
                </a:lnTo>
                <a:lnTo>
                  <a:pt x="16" y="924"/>
                </a:lnTo>
                <a:lnTo>
                  <a:pt x="16" y="924"/>
                </a:lnTo>
                <a:lnTo>
                  <a:pt x="11" y="919"/>
                </a:lnTo>
                <a:lnTo>
                  <a:pt x="6" y="917"/>
                </a:lnTo>
                <a:lnTo>
                  <a:pt x="4" y="917"/>
                </a:lnTo>
                <a:lnTo>
                  <a:pt x="2" y="918"/>
                </a:lnTo>
                <a:lnTo>
                  <a:pt x="2" y="918"/>
                </a:lnTo>
                <a:lnTo>
                  <a:pt x="0" y="919"/>
                </a:lnTo>
                <a:lnTo>
                  <a:pt x="0" y="922"/>
                </a:lnTo>
                <a:lnTo>
                  <a:pt x="2" y="928"/>
                </a:lnTo>
                <a:lnTo>
                  <a:pt x="4" y="936"/>
                </a:lnTo>
                <a:lnTo>
                  <a:pt x="4" y="936"/>
                </a:lnTo>
                <a:lnTo>
                  <a:pt x="2" y="942"/>
                </a:lnTo>
                <a:lnTo>
                  <a:pt x="0" y="946"/>
                </a:lnTo>
                <a:lnTo>
                  <a:pt x="2" y="947"/>
                </a:lnTo>
                <a:lnTo>
                  <a:pt x="2" y="948"/>
                </a:lnTo>
                <a:lnTo>
                  <a:pt x="2" y="948"/>
                </a:lnTo>
                <a:lnTo>
                  <a:pt x="11" y="947"/>
                </a:lnTo>
                <a:lnTo>
                  <a:pt x="11" y="947"/>
                </a:lnTo>
                <a:lnTo>
                  <a:pt x="13" y="948"/>
                </a:lnTo>
                <a:lnTo>
                  <a:pt x="14" y="949"/>
                </a:lnTo>
                <a:lnTo>
                  <a:pt x="15" y="951"/>
                </a:lnTo>
                <a:lnTo>
                  <a:pt x="16" y="949"/>
                </a:lnTo>
                <a:lnTo>
                  <a:pt x="21" y="947"/>
                </a:lnTo>
                <a:lnTo>
                  <a:pt x="21" y="947"/>
                </a:lnTo>
                <a:lnTo>
                  <a:pt x="26" y="942"/>
                </a:lnTo>
                <a:lnTo>
                  <a:pt x="29" y="937"/>
                </a:lnTo>
                <a:lnTo>
                  <a:pt x="29" y="932"/>
                </a:lnTo>
                <a:lnTo>
                  <a:pt x="481" y="606"/>
                </a:lnTo>
                <a:lnTo>
                  <a:pt x="481" y="606"/>
                </a:lnTo>
                <a:lnTo>
                  <a:pt x="501" y="614"/>
                </a:lnTo>
                <a:lnTo>
                  <a:pt x="517" y="620"/>
                </a:lnTo>
                <a:lnTo>
                  <a:pt x="531" y="626"/>
                </a:lnTo>
                <a:lnTo>
                  <a:pt x="531" y="626"/>
                </a:lnTo>
                <a:lnTo>
                  <a:pt x="574" y="647"/>
                </a:lnTo>
                <a:lnTo>
                  <a:pt x="574" y="647"/>
                </a:lnTo>
                <a:lnTo>
                  <a:pt x="578" y="647"/>
                </a:lnTo>
                <a:lnTo>
                  <a:pt x="583" y="647"/>
                </a:lnTo>
                <a:lnTo>
                  <a:pt x="584" y="648"/>
                </a:lnTo>
                <a:lnTo>
                  <a:pt x="584" y="650"/>
                </a:lnTo>
                <a:lnTo>
                  <a:pt x="582" y="652"/>
                </a:lnTo>
                <a:lnTo>
                  <a:pt x="576" y="656"/>
                </a:lnTo>
                <a:lnTo>
                  <a:pt x="576" y="656"/>
                </a:lnTo>
                <a:lnTo>
                  <a:pt x="569" y="658"/>
                </a:lnTo>
                <a:lnTo>
                  <a:pt x="563" y="660"/>
                </a:lnTo>
                <a:lnTo>
                  <a:pt x="556" y="661"/>
                </a:lnTo>
                <a:lnTo>
                  <a:pt x="553" y="662"/>
                </a:lnTo>
                <a:lnTo>
                  <a:pt x="551" y="663"/>
                </a:lnTo>
                <a:lnTo>
                  <a:pt x="549" y="667"/>
                </a:lnTo>
                <a:lnTo>
                  <a:pt x="549" y="672"/>
                </a:lnTo>
                <a:lnTo>
                  <a:pt x="549" y="672"/>
                </a:lnTo>
                <a:lnTo>
                  <a:pt x="551" y="685"/>
                </a:lnTo>
                <a:lnTo>
                  <a:pt x="552" y="700"/>
                </a:lnTo>
                <a:lnTo>
                  <a:pt x="552" y="716"/>
                </a:lnTo>
                <a:lnTo>
                  <a:pt x="552" y="725"/>
                </a:lnTo>
                <a:lnTo>
                  <a:pt x="549" y="736"/>
                </a:lnTo>
                <a:lnTo>
                  <a:pt x="549" y="736"/>
                </a:lnTo>
                <a:lnTo>
                  <a:pt x="539" y="785"/>
                </a:lnTo>
                <a:lnTo>
                  <a:pt x="539" y="785"/>
                </a:lnTo>
                <a:lnTo>
                  <a:pt x="538" y="790"/>
                </a:lnTo>
                <a:lnTo>
                  <a:pt x="537" y="792"/>
                </a:lnTo>
                <a:lnTo>
                  <a:pt x="531" y="795"/>
                </a:lnTo>
                <a:lnTo>
                  <a:pt x="531" y="795"/>
                </a:lnTo>
                <a:lnTo>
                  <a:pt x="519" y="800"/>
                </a:lnTo>
                <a:lnTo>
                  <a:pt x="513" y="801"/>
                </a:lnTo>
                <a:lnTo>
                  <a:pt x="513" y="801"/>
                </a:lnTo>
                <a:lnTo>
                  <a:pt x="462" y="787"/>
                </a:lnTo>
                <a:lnTo>
                  <a:pt x="426" y="780"/>
                </a:lnTo>
                <a:lnTo>
                  <a:pt x="411" y="778"/>
                </a:lnTo>
                <a:lnTo>
                  <a:pt x="406" y="777"/>
                </a:lnTo>
                <a:lnTo>
                  <a:pt x="403" y="778"/>
                </a:lnTo>
                <a:lnTo>
                  <a:pt x="403" y="778"/>
                </a:lnTo>
                <a:lnTo>
                  <a:pt x="398" y="781"/>
                </a:lnTo>
                <a:lnTo>
                  <a:pt x="393" y="783"/>
                </a:lnTo>
                <a:lnTo>
                  <a:pt x="386" y="791"/>
                </a:lnTo>
                <a:lnTo>
                  <a:pt x="378" y="800"/>
                </a:lnTo>
                <a:lnTo>
                  <a:pt x="378" y="800"/>
                </a:lnTo>
                <a:lnTo>
                  <a:pt x="448" y="820"/>
                </a:lnTo>
                <a:lnTo>
                  <a:pt x="496" y="833"/>
                </a:lnTo>
                <a:lnTo>
                  <a:pt x="511" y="839"/>
                </a:lnTo>
                <a:lnTo>
                  <a:pt x="514" y="842"/>
                </a:lnTo>
                <a:lnTo>
                  <a:pt x="516" y="843"/>
                </a:lnTo>
                <a:lnTo>
                  <a:pt x="516" y="843"/>
                </a:lnTo>
                <a:lnTo>
                  <a:pt x="511" y="858"/>
                </a:lnTo>
                <a:lnTo>
                  <a:pt x="508" y="867"/>
                </a:lnTo>
                <a:lnTo>
                  <a:pt x="507" y="873"/>
                </a:lnTo>
                <a:lnTo>
                  <a:pt x="507" y="888"/>
                </a:lnTo>
                <a:lnTo>
                  <a:pt x="507" y="888"/>
                </a:lnTo>
                <a:lnTo>
                  <a:pt x="496" y="889"/>
                </a:lnTo>
                <a:lnTo>
                  <a:pt x="486" y="891"/>
                </a:lnTo>
                <a:lnTo>
                  <a:pt x="477" y="893"/>
                </a:lnTo>
                <a:lnTo>
                  <a:pt x="477" y="893"/>
                </a:lnTo>
                <a:lnTo>
                  <a:pt x="465" y="892"/>
                </a:lnTo>
                <a:lnTo>
                  <a:pt x="436" y="887"/>
                </a:lnTo>
                <a:lnTo>
                  <a:pt x="352" y="872"/>
                </a:lnTo>
                <a:lnTo>
                  <a:pt x="269" y="857"/>
                </a:lnTo>
                <a:lnTo>
                  <a:pt x="241" y="853"/>
                </a:lnTo>
                <a:lnTo>
                  <a:pt x="229" y="852"/>
                </a:lnTo>
                <a:lnTo>
                  <a:pt x="229" y="852"/>
                </a:lnTo>
                <a:lnTo>
                  <a:pt x="210" y="867"/>
                </a:lnTo>
                <a:lnTo>
                  <a:pt x="200" y="876"/>
                </a:lnTo>
                <a:lnTo>
                  <a:pt x="196" y="881"/>
                </a:lnTo>
                <a:lnTo>
                  <a:pt x="196" y="882"/>
                </a:lnTo>
                <a:lnTo>
                  <a:pt x="197" y="883"/>
                </a:lnTo>
                <a:lnTo>
                  <a:pt x="197" y="883"/>
                </a:lnTo>
                <a:lnTo>
                  <a:pt x="207" y="886"/>
                </a:lnTo>
                <a:lnTo>
                  <a:pt x="236" y="893"/>
                </a:lnTo>
                <a:lnTo>
                  <a:pt x="335" y="916"/>
                </a:lnTo>
                <a:lnTo>
                  <a:pt x="634" y="981"/>
                </a:lnTo>
                <a:lnTo>
                  <a:pt x="935" y="1045"/>
                </a:lnTo>
                <a:lnTo>
                  <a:pt x="1036" y="1067"/>
                </a:lnTo>
                <a:lnTo>
                  <a:pt x="1076" y="1074"/>
                </a:lnTo>
                <a:lnTo>
                  <a:pt x="1076" y="1074"/>
                </a:lnTo>
                <a:lnTo>
                  <a:pt x="1082" y="1074"/>
                </a:lnTo>
                <a:lnTo>
                  <a:pt x="1087" y="1074"/>
                </a:lnTo>
                <a:lnTo>
                  <a:pt x="1108" y="1067"/>
                </a:lnTo>
                <a:lnTo>
                  <a:pt x="1108" y="1067"/>
                </a:lnTo>
                <a:lnTo>
                  <a:pt x="1131" y="1058"/>
                </a:lnTo>
                <a:lnTo>
                  <a:pt x="1136" y="1055"/>
                </a:lnTo>
                <a:lnTo>
                  <a:pt x="1136" y="1055"/>
                </a:lnTo>
                <a:lnTo>
                  <a:pt x="1142" y="1053"/>
                </a:lnTo>
                <a:lnTo>
                  <a:pt x="1156" y="1045"/>
                </a:lnTo>
                <a:lnTo>
                  <a:pt x="1163" y="1042"/>
                </a:lnTo>
                <a:lnTo>
                  <a:pt x="1171" y="1036"/>
                </a:lnTo>
                <a:lnTo>
                  <a:pt x="1176" y="1031"/>
                </a:lnTo>
                <a:lnTo>
                  <a:pt x="1180" y="1024"/>
                </a:lnTo>
                <a:lnTo>
                  <a:pt x="1180" y="1024"/>
                </a:lnTo>
                <a:lnTo>
                  <a:pt x="1182" y="1014"/>
                </a:lnTo>
                <a:lnTo>
                  <a:pt x="1183" y="1011"/>
                </a:lnTo>
                <a:lnTo>
                  <a:pt x="1182" y="1009"/>
                </a:lnTo>
                <a:lnTo>
                  <a:pt x="1181" y="1008"/>
                </a:lnTo>
                <a:lnTo>
                  <a:pt x="1175" y="1008"/>
                </a:lnTo>
                <a:lnTo>
                  <a:pt x="1175" y="1008"/>
                </a:lnTo>
                <a:lnTo>
                  <a:pt x="1163" y="1008"/>
                </a:lnTo>
                <a:lnTo>
                  <a:pt x="1150" y="1007"/>
                </a:lnTo>
                <a:lnTo>
                  <a:pt x="1131" y="1004"/>
                </a:lnTo>
                <a:lnTo>
                  <a:pt x="1103" y="997"/>
                </a:lnTo>
                <a:lnTo>
                  <a:pt x="1103" y="997"/>
                </a:lnTo>
                <a:lnTo>
                  <a:pt x="848" y="921"/>
                </a:lnTo>
                <a:lnTo>
                  <a:pt x="848" y="921"/>
                </a:lnTo>
                <a:lnTo>
                  <a:pt x="849" y="914"/>
                </a:lnTo>
                <a:lnTo>
                  <a:pt x="849" y="909"/>
                </a:lnTo>
                <a:lnTo>
                  <a:pt x="849" y="907"/>
                </a:lnTo>
                <a:lnTo>
                  <a:pt x="848" y="906"/>
                </a:lnTo>
                <a:lnTo>
                  <a:pt x="848" y="906"/>
                </a:lnTo>
                <a:lnTo>
                  <a:pt x="820" y="882"/>
                </a:lnTo>
                <a:lnTo>
                  <a:pt x="803" y="866"/>
                </a:lnTo>
                <a:lnTo>
                  <a:pt x="791" y="858"/>
                </a:lnTo>
                <a:lnTo>
                  <a:pt x="791" y="858"/>
                </a:lnTo>
                <a:lnTo>
                  <a:pt x="782" y="851"/>
                </a:lnTo>
                <a:lnTo>
                  <a:pt x="764" y="836"/>
                </a:lnTo>
                <a:lnTo>
                  <a:pt x="739" y="815"/>
                </a:lnTo>
                <a:lnTo>
                  <a:pt x="739" y="815"/>
                </a:lnTo>
                <a:lnTo>
                  <a:pt x="737" y="782"/>
                </a:lnTo>
                <a:lnTo>
                  <a:pt x="734" y="753"/>
                </a:lnTo>
                <a:lnTo>
                  <a:pt x="730" y="727"/>
                </a:lnTo>
                <a:lnTo>
                  <a:pt x="730" y="727"/>
                </a:lnTo>
                <a:lnTo>
                  <a:pt x="724" y="697"/>
                </a:lnTo>
                <a:lnTo>
                  <a:pt x="719" y="661"/>
                </a:lnTo>
                <a:lnTo>
                  <a:pt x="712" y="616"/>
                </a:lnTo>
                <a:lnTo>
                  <a:pt x="712" y="616"/>
                </a:lnTo>
                <a:lnTo>
                  <a:pt x="705" y="607"/>
                </a:lnTo>
                <a:lnTo>
                  <a:pt x="695" y="592"/>
                </a:lnTo>
                <a:lnTo>
                  <a:pt x="682" y="571"/>
                </a:lnTo>
                <a:lnTo>
                  <a:pt x="677" y="560"/>
                </a:lnTo>
                <a:lnTo>
                  <a:pt x="677" y="560"/>
                </a:lnTo>
                <a:lnTo>
                  <a:pt x="678" y="552"/>
                </a:lnTo>
                <a:lnTo>
                  <a:pt x="680" y="541"/>
                </a:lnTo>
                <a:lnTo>
                  <a:pt x="683" y="524"/>
                </a:lnTo>
                <a:lnTo>
                  <a:pt x="683" y="524"/>
                </a:lnTo>
                <a:lnTo>
                  <a:pt x="684" y="502"/>
                </a:lnTo>
                <a:lnTo>
                  <a:pt x="685" y="484"/>
                </a:lnTo>
                <a:lnTo>
                  <a:pt x="685" y="476"/>
                </a:lnTo>
                <a:lnTo>
                  <a:pt x="684" y="471"/>
                </a:lnTo>
                <a:lnTo>
                  <a:pt x="682" y="466"/>
                </a:lnTo>
                <a:lnTo>
                  <a:pt x="678" y="465"/>
                </a:lnTo>
                <a:lnTo>
                  <a:pt x="678" y="465"/>
                </a:lnTo>
                <a:lnTo>
                  <a:pt x="667" y="464"/>
                </a:lnTo>
                <a:lnTo>
                  <a:pt x="655" y="465"/>
                </a:lnTo>
                <a:lnTo>
                  <a:pt x="643" y="467"/>
                </a:lnTo>
                <a:lnTo>
                  <a:pt x="628" y="467"/>
                </a:lnTo>
                <a:lnTo>
                  <a:pt x="607" y="467"/>
                </a:lnTo>
                <a:lnTo>
                  <a:pt x="607" y="467"/>
                </a:lnTo>
                <a:lnTo>
                  <a:pt x="598" y="464"/>
                </a:lnTo>
                <a:lnTo>
                  <a:pt x="591" y="461"/>
                </a:lnTo>
                <a:lnTo>
                  <a:pt x="583" y="461"/>
                </a:lnTo>
                <a:lnTo>
                  <a:pt x="583" y="461"/>
                </a:lnTo>
                <a:lnTo>
                  <a:pt x="558" y="464"/>
                </a:lnTo>
                <a:lnTo>
                  <a:pt x="543" y="435"/>
                </a:lnTo>
                <a:lnTo>
                  <a:pt x="543" y="435"/>
                </a:lnTo>
                <a:lnTo>
                  <a:pt x="554" y="419"/>
                </a:lnTo>
                <a:lnTo>
                  <a:pt x="562" y="405"/>
                </a:lnTo>
                <a:lnTo>
                  <a:pt x="567" y="394"/>
                </a:lnTo>
                <a:lnTo>
                  <a:pt x="567" y="394"/>
                </a:lnTo>
                <a:lnTo>
                  <a:pt x="579" y="359"/>
                </a:lnTo>
                <a:lnTo>
                  <a:pt x="587" y="340"/>
                </a:lnTo>
                <a:lnTo>
                  <a:pt x="589" y="334"/>
                </a:lnTo>
                <a:lnTo>
                  <a:pt x="592" y="331"/>
                </a:lnTo>
                <a:lnTo>
                  <a:pt x="592" y="331"/>
                </a:lnTo>
                <a:lnTo>
                  <a:pt x="601" y="321"/>
                </a:lnTo>
                <a:lnTo>
                  <a:pt x="618" y="300"/>
                </a:lnTo>
                <a:lnTo>
                  <a:pt x="640" y="270"/>
                </a:lnTo>
                <a:lnTo>
                  <a:pt x="640" y="270"/>
                </a:lnTo>
                <a:lnTo>
                  <a:pt x="793" y="385"/>
                </a:lnTo>
                <a:lnTo>
                  <a:pt x="793" y="385"/>
                </a:lnTo>
                <a:lnTo>
                  <a:pt x="803" y="391"/>
                </a:lnTo>
                <a:lnTo>
                  <a:pt x="819" y="400"/>
                </a:lnTo>
                <a:lnTo>
                  <a:pt x="840" y="411"/>
                </a:lnTo>
                <a:lnTo>
                  <a:pt x="840" y="411"/>
                </a:lnTo>
                <a:lnTo>
                  <a:pt x="840" y="410"/>
                </a:lnTo>
                <a:lnTo>
                  <a:pt x="840" y="409"/>
                </a:lnTo>
                <a:lnTo>
                  <a:pt x="844" y="410"/>
                </a:lnTo>
                <a:lnTo>
                  <a:pt x="854" y="414"/>
                </a:lnTo>
                <a:lnTo>
                  <a:pt x="854" y="414"/>
                </a:lnTo>
                <a:lnTo>
                  <a:pt x="879" y="426"/>
                </a:lnTo>
                <a:lnTo>
                  <a:pt x="896" y="434"/>
                </a:lnTo>
                <a:lnTo>
                  <a:pt x="896" y="434"/>
                </a:lnTo>
                <a:lnTo>
                  <a:pt x="904" y="437"/>
                </a:lnTo>
                <a:lnTo>
                  <a:pt x="914" y="446"/>
                </a:lnTo>
                <a:lnTo>
                  <a:pt x="925" y="456"/>
                </a:lnTo>
                <a:lnTo>
                  <a:pt x="1051" y="695"/>
                </a:lnTo>
                <a:lnTo>
                  <a:pt x="1051" y="695"/>
                </a:lnTo>
                <a:lnTo>
                  <a:pt x="1050" y="697"/>
                </a:lnTo>
                <a:lnTo>
                  <a:pt x="1046" y="702"/>
                </a:lnTo>
                <a:lnTo>
                  <a:pt x="1044" y="705"/>
                </a:lnTo>
                <a:lnTo>
                  <a:pt x="1044" y="707"/>
                </a:lnTo>
                <a:lnTo>
                  <a:pt x="1044" y="710"/>
                </a:lnTo>
                <a:lnTo>
                  <a:pt x="1046" y="712"/>
                </a:lnTo>
                <a:lnTo>
                  <a:pt x="1046" y="712"/>
                </a:lnTo>
                <a:lnTo>
                  <a:pt x="1052" y="715"/>
                </a:lnTo>
                <a:lnTo>
                  <a:pt x="1057" y="716"/>
                </a:lnTo>
                <a:lnTo>
                  <a:pt x="1062" y="716"/>
                </a:lnTo>
                <a:lnTo>
                  <a:pt x="1077" y="721"/>
                </a:lnTo>
                <a:lnTo>
                  <a:pt x="1077" y="721"/>
                </a:lnTo>
                <a:lnTo>
                  <a:pt x="1080" y="715"/>
                </a:lnTo>
                <a:lnTo>
                  <a:pt x="1081" y="710"/>
                </a:lnTo>
                <a:lnTo>
                  <a:pt x="1081" y="703"/>
                </a:lnTo>
                <a:lnTo>
                  <a:pt x="1081" y="703"/>
                </a:lnTo>
                <a:close/>
                <a:moveTo>
                  <a:pt x="755" y="932"/>
                </a:moveTo>
                <a:lnTo>
                  <a:pt x="1009" y="1026"/>
                </a:lnTo>
                <a:lnTo>
                  <a:pt x="740" y="961"/>
                </a:lnTo>
                <a:lnTo>
                  <a:pt x="740" y="961"/>
                </a:lnTo>
                <a:lnTo>
                  <a:pt x="748" y="956"/>
                </a:lnTo>
                <a:lnTo>
                  <a:pt x="754" y="949"/>
                </a:lnTo>
                <a:lnTo>
                  <a:pt x="759" y="944"/>
                </a:lnTo>
                <a:lnTo>
                  <a:pt x="759" y="944"/>
                </a:lnTo>
                <a:lnTo>
                  <a:pt x="760" y="942"/>
                </a:lnTo>
                <a:lnTo>
                  <a:pt x="762" y="939"/>
                </a:lnTo>
                <a:lnTo>
                  <a:pt x="759" y="936"/>
                </a:lnTo>
                <a:lnTo>
                  <a:pt x="757" y="933"/>
                </a:lnTo>
                <a:lnTo>
                  <a:pt x="755" y="932"/>
                </a:lnTo>
                <a:lnTo>
                  <a:pt x="755" y="9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4FA3E725-CC72-4764-A21C-E69E9E75E211}"/>
              </a:ext>
            </a:extLst>
          </p:cNvPr>
          <p:cNvSpPr>
            <a:spLocks/>
          </p:cNvSpPr>
          <p:nvPr/>
        </p:nvSpPr>
        <p:spPr bwMode="auto">
          <a:xfrm>
            <a:off x="6008306" y="1449757"/>
            <a:ext cx="1616755" cy="695766"/>
          </a:xfrm>
          <a:custGeom>
            <a:avLst/>
            <a:gdLst>
              <a:gd name="T0" fmla="*/ 881 w 1931"/>
              <a:gd name="T1" fmla="*/ 17 h 831"/>
              <a:gd name="T2" fmla="*/ 852 w 1931"/>
              <a:gd name="T3" fmla="*/ 82 h 831"/>
              <a:gd name="T4" fmla="*/ 860 w 1931"/>
              <a:gd name="T5" fmla="*/ 111 h 831"/>
              <a:gd name="T6" fmla="*/ 857 w 1931"/>
              <a:gd name="T7" fmla="*/ 137 h 831"/>
              <a:gd name="T8" fmla="*/ 811 w 1931"/>
              <a:gd name="T9" fmla="*/ 175 h 831"/>
              <a:gd name="T10" fmla="*/ 756 w 1931"/>
              <a:gd name="T11" fmla="*/ 192 h 831"/>
              <a:gd name="T12" fmla="*/ 654 w 1931"/>
              <a:gd name="T13" fmla="*/ 318 h 831"/>
              <a:gd name="T14" fmla="*/ 617 w 1931"/>
              <a:gd name="T15" fmla="*/ 371 h 831"/>
              <a:gd name="T16" fmla="*/ 585 w 1931"/>
              <a:gd name="T17" fmla="*/ 457 h 831"/>
              <a:gd name="T18" fmla="*/ 21 w 1931"/>
              <a:gd name="T19" fmla="*/ 588 h 831"/>
              <a:gd name="T20" fmla="*/ 19 w 1931"/>
              <a:gd name="T21" fmla="*/ 604 h 831"/>
              <a:gd name="T22" fmla="*/ 48 w 1931"/>
              <a:gd name="T23" fmla="*/ 602 h 831"/>
              <a:gd name="T24" fmla="*/ 574 w 1931"/>
              <a:gd name="T25" fmla="*/ 519 h 831"/>
              <a:gd name="T26" fmla="*/ 607 w 1931"/>
              <a:gd name="T27" fmla="*/ 539 h 831"/>
              <a:gd name="T28" fmla="*/ 662 w 1931"/>
              <a:gd name="T29" fmla="*/ 517 h 831"/>
              <a:gd name="T30" fmla="*/ 674 w 1931"/>
              <a:gd name="T31" fmla="*/ 473 h 831"/>
              <a:gd name="T32" fmla="*/ 659 w 1931"/>
              <a:gd name="T33" fmla="*/ 416 h 831"/>
              <a:gd name="T34" fmla="*/ 676 w 1931"/>
              <a:gd name="T35" fmla="*/ 363 h 831"/>
              <a:gd name="T36" fmla="*/ 769 w 1931"/>
              <a:gd name="T37" fmla="*/ 316 h 831"/>
              <a:gd name="T38" fmla="*/ 769 w 1931"/>
              <a:gd name="T39" fmla="*/ 447 h 831"/>
              <a:gd name="T40" fmla="*/ 764 w 1931"/>
              <a:gd name="T41" fmla="*/ 542 h 831"/>
              <a:gd name="T42" fmla="*/ 801 w 1931"/>
              <a:gd name="T43" fmla="*/ 608 h 831"/>
              <a:gd name="T44" fmla="*/ 864 w 1931"/>
              <a:gd name="T45" fmla="*/ 640 h 831"/>
              <a:gd name="T46" fmla="*/ 1087 w 1931"/>
              <a:gd name="T47" fmla="*/ 685 h 831"/>
              <a:gd name="T48" fmla="*/ 1283 w 1931"/>
              <a:gd name="T49" fmla="*/ 774 h 831"/>
              <a:gd name="T50" fmla="*/ 1358 w 1931"/>
              <a:gd name="T51" fmla="*/ 806 h 831"/>
              <a:gd name="T52" fmla="*/ 1404 w 1931"/>
              <a:gd name="T53" fmla="*/ 764 h 831"/>
              <a:gd name="T54" fmla="*/ 1611 w 1931"/>
              <a:gd name="T55" fmla="*/ 814 h 831"/>
              <a:gd name="T56" fmla="*/ 1644 w 1931"/>
              <a:gd name="T57" fmla="*/ 831 h 831"/>
              <a:gd name="T58" fmla="*/ 1672 w 1931"/>
              <a:gd name="T59" fmla="*/ 814 h 831"/>
              <a:gd name="T60" fmla="*/ 1691 w 1931"/>
              <a:gd name="T61" fmla="*/ 754 h 831"/>
              <a:gd name="T62" fmla="*/ 1667 w 1931"/>
              <a:gd name="T63" fmla="*/ 746 h 831"/>
              <a:gd name="T64" fmla="*/ 1619 w 1931"/>
              <a:gd name="T65" fmla="*/ 743 h 831"/>
              <a:gd name="T66" fmla="*/ 1524 w 1931"/>
              <a:gd name="T67" fmla="*/ 705 h 831"/>
              <a:gd name="T68" fmla="*/ 1434 w 1931"/>
              <a:gd name="T69" fmla="*/ 665 h 831"/>
              <a:gd name="T70" fmla="*/ 1317 w 1931"/>
              <a:gd name="T71" fmla="*/ 613 h 831"/>
              <a:gd name="T72" fmla="*/ 1007 w 1931"/>
              <a:gd name="T73" fmla="*/ 449 h 831"/>
              <a:gd name="T74" fmla="*/ 971 w 1931"/>
              <a:gd name="T75" fmla="*/ 399 h 831"/>
              <a:gd name="T76" fmla="*/ 981 w 1931"/>
              <a:gd name="T77" fmla="*/ 339 h 831"/>
              <a:gd name="T78" fmla="*/ 1055 w 1931"/>
              <a:gd name="T79" fmla="*/ 278 h 831"/>
              <a:gd name="T80" fmla="*/ 1072 w 1931"/>
              <a:gd name="T81" fmla="*/ 291 h 831"/>
              <a:gd name="T82" fmla="*/ 1080 w 1931"/>
              <a:gd name="T83" fmla="*/ 317 h 831"/>
              <a:gd name="T84" fmla="*/ 1093 w 1931"/>
              <a:gd name="T85" fmla="*/ 343 h 831"/>
              <a:gd name="T86" fmla="*/ 1143 w 1931"/>
              <a:gd name="T87" fmla="*/ 361 h 831"/>
              <a:gd name="T88" fmla="*/ 1199 w 1931"/>
              <a:gd name="T89" fmla="*/ 354 h 831"/>
              <a:gd name="T90" fmla="*/ 1349 w 1931"/>
              <a:gd name="T91" fmla="*/ 369 h 831"/>
              <a:gd name="T92" fmla="*/ 1928 w 1931"/>
              <a:gd name="T93" fmla="*/ 416 h 831"/>
              <a:gd name="T94" fmla="*/ 1906 w 1931"/>
              <a:gd name="T95" fmla="*/ 407 h 831"/>
              <a:gd name="T96" fmla="*/ 1169 w 1931"/>
              <a:gd name="T97" fmla="*/ 273 h 831"/>
              <a:gd name="T98" fmla="*/ 1156 w 1931"/>
              <a:gd name="T99" fmla="*/ 248 h 831"/>
              <a:gd name="T100" fmla="*/ 1047 w 1931"/>
              <a:gd name="T101" fmla="*/ 187 h 831"/>
              <a:gd name="T102" fmla="*/ 1041 w 1931"/>
              <a:gd name="T103" fmla="*/ 135 h 831"/>
              <a:gd name="T104" fmla="*/ 1026 w 1931"/>
              <a:gd name="T105" fmla="*/ 93 h 831"/>
              <a:gd name="T106" fmla="*/ 1023 w 1931"/>
              <a:gd name="T107" fmla="*/ 51 h 831"/>
              <a:gd name="T108" fmla="*/ 970 w 1931"/>
              <a:gd name="T109" fmla="*/ 4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31" h="831">
                <a:moveTo>
                  <a:pt x="929" y="4"/>
                </a:moveTo>
                <a:lnTo>
                  <a:pt x="929" y="4"/>
                </a:lnTo>
                <a:lnTo>
                  <a:pt x="920" y="7"/>
                </a:lnTo>
                <a:lnTo>
                  <a:pt x="911" y="9"/>
                </a:lnTo>
                <a:lnTo>
                  <a:pt x="896" y="10"/>
                </a:lnTo>
                <a:lnTo>
                  <a:pt x="889" y="12"/>
                </a:lnTo>
                <a:lnTo>
                  <a:pt x="881" y="17"/>
                </a:lnTo>
                <a:lnTo>
                  <a:pt x="874" y="25"/>
                </a:lnTo>
                <a:lnTo>
                  <a:pt x="866" y="37"/>
                </a:lnTo>
                <a:lnTo>
                  <a:pt x="866" y="37"/>
                </a:lnTo>
                <a:lnTo>
                  <a:pt x="859" y="52"/>
                </a:lnTo>
                <a:lnTo>
                  <a:pt x="855" y="63"/>
                </a:lnTo>
                <a:lnTo>
                  <a:pt x="852" y="75"/>
                </a:lnTo>
                <a:lnTo>
                  <a:pt x="852" y="82"/>
                </a:lnTo>
                <a:lnTo>
                  <a:pt x="852" y="90"/>
                </a:lnTo>
                <a:lnTo>
                  <a:pt x="854" y="96"/>
                </a:lnTo>
                <a:lnTo>
                  <a:pt x="855" y="103"/>
                </a:lnTo>
                <a:lnTo>
                  <a:pt x="855" y="103"/>
                </a:lnTo>
                <a:lnTo>
                  <a:pt x="856" y="106"/>
                </a:lnTo>
                <a:lnTo>
                  <a:pt x="857" y="107"/>
                </a:lnTo>
                <a:lnTo>
                  <a:pt x="860" y="111"/>
                </a:lnTo>
                <a:lnTo>
                  <a:pt x="861" y="112"/>
                </a:lnTo>
                <a:lnTo>
                  <a:pt x="861" y="115"/>
                </a:lnTo>
                <a:lnTo>
                  <a:pt x="861" y="117"/>
                </a:lnTo>
                <a:lnTo>
                  <a:pt x="860" y="122"/>
                </a:lnTo>
                <a:lnTo>
                  <a:pt x="860" y="122"/>
                </a:lnTo>
                <a:lnTo>
                  <a:pt x="859" y="130"/>
                </a:lnTo>
                <a:lnTo>
                  <a:pt x="857" y="137"/>
                </a:lnTo>
                <a:lnTo>
                  <a:pt x="857" y="142"/>
                </a:lnTo>
                <a:lnTo>
                  <a:pt x="855" y="148"/>
                </a:lnTo>
                <a:lnTo>
                  <a:pt x="855" y="148"/>
                </a:lnTo>
                <a:lnTo>
                  <a:pt x="849" y="155"/>
                </a:lnTo>
                <a:lnTo>
                  <a:pt x="836" y="163"/>
                </a:lnTo>
                <a:lnTo>
                  <a:pt x="820" y="171"/>
                </a:lnTo>
                <a:lnTo>
                  <a:pt x="811" y="175"/>
                </a:lnTo>
                <a:lnTo>
                  <a:pt x="803" y="177"/>
                </a:lnTo>
                <a:lnTo>
                  <a:pt x="803" y="177"/>
                </a:lnTo>
                <a:lnTo>
                  <a:pt x="786" y="180"/>
                </a:lnTo>
                <a:lnTo>
                  <a:pt x="774" y="182"/>
                </a:lnTo>
                <a:lnTo>
                  <a:pt x="768" y="185"/>
                </a:lnTo>
                <a:lnTo>
                  <a:pt x="763" y="187"/>
                </a:lnTo>
                <a:lnTo>
                  <a:pt x="756" y="192"/>
                </a:lnTo>
                <a:lnTo>
                  <a:pt x="750" y="197"/>
                </a:lnTo>
                <a:lnTo>
                  <a:pt x="750" y="197"/>
                </a:lnTo>
                <a:lnTo>
                  <a:pt x="724" y="225"/>
                </a:lnTo>
                <a:lnTo>
                  <a:pt x="706" y="244"/>
                </a:lnTo>
                <a:lnTo>
                  <a:pt x="688" y="271"/>
                </a:lnTo>
                <a:lnTo>
                  <a:pt x="688" y="271"/>
                </a:lnTo>
                <a:lnTo>
                  <a:pt x="654" y="318"/>
                </a:lnTo>
                <a:lnTo>
                  <a:pt x="644" y="333"/>
                </a:lnTo>
                <a:lnTo>
                  <a:pt x="635" y="344"/>
                </a:lnTo>
                <a:lnTo>
                  <a:pt x="635" y="344"/>
                </a:lnTo>
                <a:lnTo>
                  <a:pt x="623" y="357"/>
                </a:lnTo>
                <a:lnTo>
                  <a:pt x="620" y="363"/>
                </a:lnTo>
                <a:lnTo>
                  <a:pt x="617" y="371"/>
                </a:lnTo>
                <a:lnTo>
                  <a:pt x="617" y="371"/>
                </a:lnTo>
                <a:lnTo>
                  <a:pt x="612" y="386"/>
                </a:lnTo>
                <a:lnTo>
                  <a:pt x="607" y="404"/>
                </a:lnTo>
                <a:lnTo>
                  <a:pt x="598" y="433"/>
                </a:lnTo>
                <a:lnTo>
                  <a:pt x="598" y="433"/>
                </a:lnTo>
                <a:lnTo>
                  <a:pt x="593" y="444"/>
                </a:lnTo>
                <a:lnTo>
                  <a:pt x="589" y="450"/>
                </a:lnTo>
                <a:lnTo>
                  <a:pt x="585" y="457"/>
                </a:lnTo>
                <a:lnTo>
                  <a:pt x="585" y="457"/>
                </a:lnTo>
                <a:lnTo>
                  <a:pt x="578" y="464"/>
                </a:lnTo>
                <a:lnTo>
                  <a:pt x="568" y="472"/>
                </a:lnTo>
                <a:lnTo>
                  <a:pt x="557" y="480"/>
                </a:lnTo>
                <a:lnTo>
                  <a:pt x="29" y="590"/>
                </a:lnTo>
                <a:lnTo>
                  <a:pt x="29" y="590"/>
                </a:lnTo>
                <a:lnTo>
                  <a:pt x="21" y="588"/>
                </a:lnTo>
                <a:lnTo>
                  <a:pt x="15" y="588"/>
                </a:lnTo>
                <a:lnTo>
                  <a:pt x="13" y="589"/>
                </a:lnTo>
                <a:lnTo>
                  <a:pt x="10" y="590"/>
                </a:lnTo>
                <a:lnTo>
                  <a:pt x="10" y="590"/>
                </a:lnTo>
                <a:lnTo>
                  <a:pt x="4" y="598"/>
                </a:lnTo>
                <a:lnTo>
                  <a:pt x="0" y="602"/>
                </a:lnTo>
                <a:lnTo>
                  <a:pt x="19" y="604"/>
                </a:lnTo>
                <a:lnTo>
                  <a:pt x="36" y="607"/>
                </a:lnTo>
                <a:lnTo>
                  <a:pt x="36" y="607"/>
                </a:lnTo>
                <a:lnTo>
                  <a:pt x="36" y="607"/>
                </a:lnTo>
                <a:lnTo>
                  <a:pt x="38" y="605"/>
                </a:lnTo>
                <a:lnTo>
                  <a:pt x="40" y="604"/>
                </a:lnTo>
                <a:lnTo>
                  <a:pt x="48" y="602"/>
                </a:lnTo>
                <a:lnTo>
                  <a:pt x="48" y="602"/>
                </a:lnTo>
                <a:lnTo>
                  <a:pt x="131" y="584"/>
                </a:lnTo>
                <a:lnTo>
                  <a:pt x="301" y="549"/>
                </a:lnTo>
                <a:lnTo>
                  <a:pt x="545" y="502"/>
                </a:lnTo>
                <a:lnTo>
                  <a:pt x="545" y="502"/>
                </a:lnTo>
                <a:lnTo>
                  <a:pt x="559" y="508"/>
                </a:lnTo>
                <a:lnTo>
                  <a:pt x="570" y="515"/>
                </a:lnTo>
                <a:lnTo>
                  <a:pt x="574" y="519"/>
                </a:lnTo>
                <a:lnTo>
                  <a:pt x="577" y="523"/>
                </a:lnTo>
                <a:lnTo>
                  <a:pt x="577" y="523"/>
                </a:lnTo>
                <a:lnTo>
                  <a:pt x="579" y="525"/>
                </a:lnTo>
                <a:lnTo>
                  <a:pt x="583" y="529"/>
                </a:lnTo>
                <a:lnTo>
                  <a:pt x="592" y="535"/>
                </a:lnTo>
                <a:lnTo>
                  <a:pt x="602" y="538"/>
                </a:lnTo>
                <a:lnTo>
                  <a:pt x="607" y="539"/>
                </a:lnTo>
                <a:lnTo>
                  <a:pt x="612" y="538"/>
                </a:lnTo>
                <a:lnTo>
                  <a:pt x="612" y="538"/>
                </a:lnTo>
                <a:lnTo>
                  <a:pt x="623" y="535"/>
                </a:lnTo>
                <a:lnTo>
                  <a:pt x="639" y="529"/>
                </a:lnTo>
                <a:lnTo>
                  <a:pt x="653" y="523"/>
                </a:lnTo>
                <a:lnTo>
                  <a:pt x="658" y="520"/>
                </a:lnTo>
                <a:lnTo>
                  <a:pt x="662" y="517"/>
                </a:lnTo>
                <a:lnTo>
                  <a:pt x="662" y="517"/>
                </a:lnTo>
                <a:lnTo>
                  <a:pt x="669" y="502"/>
                </a:lnTo>
                <a:lnTo>
                  <a:pt x="672" y="494"/>
                </a:lnTo>
                <a:lnTo>
                  <a:pt x="674" y="485"/>
                </a:lnTo>
                <a:lnTo>
                  <a:pt x="674" y="485"/>
                </a:lnTo>
                <a:lnTo>
                  <a:pt x="674" y="480"/>
                </a:lnTo>
                <a:lnTo>
                  <a:pt x="674" y="473"/>
                </a:lnTo>
                <a:lnTo>
                  <a:pt x="672" y="455"/>
                </a:lnTo>
                <a:lnTo>
                  <a:pt x="667" y="433"/>
                </a:lnTo>
                <a:lnTo>
                  <a:pt x="667" y="433"/>
                </a:lnTo>
                <a:lnTo>
                  <a:pt x="665" y="431"/>
                </a:lnTo>
                <a:lnTo>
                  <a:pt x="662" y="424"/>
                </a:lnTo>
                <a:lnTo>
                  <a:pt x="660" y="421"/>
                </a:lnTo>
                <a:lnTo>
                  <a:pt x="659" y="416"/>
                </a:lnTo>
                <a:lnTo>
                  <a:pt x="659" y="412"/>
                </a:lnTo>
                <a:lnTo>
                  <a:pt x="662" y="407"/>
                </a:lnTo>
                <a:lnTo>
                  <a:pt x="662" y="407"/>
                </a:lnTo>
                <a:lnTo>
                  <a:pt x="667" y="396"/>
                </a:lnTo>
                <a:lnTo>
                  <a:pt x="672" y="381"/>
                </a:lnTo>
                <a:lnTo>
                  <a:pt x="676" y="363"/>
                </a:lnTo>
                <a:lnTo>
                  <a:pt x="676" y="363"/>
                </a:lnTo>
                <a:lnTo>
                  <a:pt x="691" y="354"/>
                </a:lnTo>
                <a:lnTo>
                  <a:pt x="723" y="336"/>
                </a:lnTo>
                <a:lnTo>
                  <a:pt x="740" y="326"/>
                </a:lnTo>
                <a:lnTo>
                  <a:pt x="754" y="318"/>
                </a:lnTo>
                <a:lnTo>
                  <a:pt x="765" y="314"/>
                </a:lnTo>
                <a:lnTo>
                  <a:pt x="768" y="314"/>
                </a:lnTo>
                <a:lnTo>
                  <a:pt x="769" y="316"/>
                </a:lnTo>
                <a:lnTo>
                  <a:pt x="769" y="316"/>
                </a:lnTo>
                <a:lnTo>
                  <a:pt x="771" y="363"/>
                </a:lnTo>
                <a:lnTo>
                  <a:pt x="773" y="396"/>
                </a:lnTo>
                <a:lnTo>
                  <a:pt x="773" y="411"/>
                </a:lnTo>
                <a:lnTo>
                  <a:pt x="771" y="423"/>
                </a:lnTo>
                <a:lnTo>
                  <a:pt x="771" y="423"/>
                </a:lnTo>
                <a:lnTo>
                  <a:pt x="769" y="447"/>
                </a:lnTo>
                <a:lnTo>
                  <a:pt x="766" y="473"/>
                </a:lnTo>
                <a:lnTo>
                  <a:pt x="766" y="498"/>
                </a:lnTo>
                <a:lnTo>
                  <a:pt x="766" y="517"/>
                </a:lnTo>
                <a:lnTo>
                  <a:pt x="766" y="517"/>
                </a:lnTo>
                <a:lnTo>
                  <a:pt x="766" y="524"/>
                </a:lnTo>
                <a:lnTo>
                  <a:pt x="765" y="529"/>
                </a:lnTo>
                <a:lnTo>
                  <a:pt x="764" y="542"/>
                </a:lnTo>
                <a:lnTo>
                  <a:pt x="764" y="548"/>
                </a:lnTo>
                <a:lnTo>
                  <a:pt x="766" y="555"/>
                </a:lnTo>
                <a:lnTo>
                  <a:pt x="770" y="564"/>
                </a:lnTo>
                <a:lnTo>
                  <a:pt x="776" y="575"/>
                </a:lnTo>
                <a:lnTo>
                  <a:pt x="776" y="575"/>
                </a:lnTo>
                <a:lnTo>
                  <a:pt x="793" y="598"/>
                </a:lnTo>
                <a:lnTo>
                  <a:pt x="801" y="608"/>
                </a:lnTo>
                <a:lnTo>
                  <a:pt x="809" y="618"/>
                </a:lnTo>
                <a:lnTo>
                  <a:pt x="819" y="627"/>
                </a:lnTo>
                <a:lnTo>
                  <a:pt x="828" y="633"/>
                </a:lnTo>
                <a:lnTo>
                  <a:pt x="839" y="638"/>
                </a:lnTo>
                <a:lnTo>
                  <a:pt x="850" y="640"/>
                </a:lnTo>
                <a:lnTo>
                  <a:pt x="850" y="640"/>
                </a:lnTo>
                <a:lnTo>
                  <a:pt x="864" y="640"/>
                </a:lnTo>
                <a:lnTo>
                  <a:pt x="877" y="639"/>
                </a:lnTo>
                <a:lnTo>
                  <a:pt x="892" y="635"/>
                </a:lnTo>
                <a:lnTo>
                  <a:pt x="906" y="632"/>
                </a:lnTo>
                <a:lnTo>
                  <a:pt x="930" y="623"/>
                </a:lnTo>
                <a:lnTo>
                  <a:pt x="939" y="619"/>
                </a:lnTo>
                <a:lnTo>
                  <a:pt x="939" y="619"/>
                </a:lnTo>
                <a:lnTo>
                  <a:pt x="1087" y="685"/>
                </a:lnTo>
                <a:lnTo>
                  <a:pt x="1191" y="731"/>
                </a:lnTo>
                <a:lnTo>
                  <a:pt x="1241" y="753"/>
                </a:lnTo>
                <a:lnTo>
                  <a:pt x="1241" y="753"/>
                </a:lnTo>
                <a:lnTo>
                  <a:pt x="1247" y="755"/>
                </a:lnTo>
                <a:lnTo>
                  <a:pt x="1257" y="759"/>
                </a:lnTo>
                <a:lnTo>
                  <a:pt x="1283" y="774"/>
                </a:lnTo>
                <a:lnTo>
                  <a:pt x="1283" y="774"/>
                </a:lnTo>
                <a:lnTo>
                  <a:pt x="1299" y="783"/>
                </a:lnTo>
                <a:lnTo>
                  <a:pt x="1318" y="791"/>
                </a:lnTo>
                <a:lnTo>
                  <a:pt x="1335" y="799"/>
                </a:lnTo>
                <a:lnTo>
                  <a:pt x="1350" y="805"/>
                </a:lnTo>
                <a:lnTo>
                  <a:pt x="1350" y="805"/>
                </a:lnTo>
                <a:lnTo>
                  <a:pt x="1354" y="806"/>
                </a:lnTo>
                <a:lnTo>
                  <a:pt x="1358" y="806"/>
                </a:lnTo>
                <a:lnTo>
                  <a:pt x="1363" y="805"/>
                </a:lnTo>
                <a:lnTo>
                  <a:pt x="1367" y="803"/>
                </a:lnTo>
                <a:lnTo>
                  <a:pt x="1375" y="796"/>
                </a:lnTo>
                <a:lnTo>
                  <a:pt x="1384" y="788"/>
                </a:lnTo>
                <a:lnTo>
                  <a:pt x="1398" y="771"/>
                </a:lnTo>
                <a:lnTo>
                  <a:pt x="1404" y="764"/>
                </a:lnTo>
                <a:lnTo>
                  <a:pt x="1404" y="764"/>
                </a:lnTo>
                <a:lnTo>
                  <a:pt x="1496" y="781"/>
                </a:lnTo>
                <a:lnTo>
                  <a:pt x="1561" y="794"/>
                </a:lnTo>
                <a:lnTo>
                  <a:pt x="1585" y="800"/>
                </a:lnTo>
                <a:lnTo>
                  <a:pt x="1595" y="803"/>
                </a:lnTo>
                <a:lnTo>
                  <a:pt x="1595" y="803"/>
                </a:lnTo>
                <a:lnTo>
                  <a:pt x="1611" y="814"/>
                </a:lnTo>
                <a:lnTo>
                  <a:pt x="1611" y="814"/>
                </a:lnTo>
                <a:lnTo>
                  <a:pt x="1626" y="826"/>
                </a:lnTo>
                <a:lnTo>
                  <a:pt x="1634" y="831"/>
                </a:lnTo>
                <a:lnTo>
                  <a:pt x="1637" y="831"/>
                </a:lnTo>
                <a:lnTo>
                  <a:pt x="1640" y="831"/>
                </a:lnTo>
                <a:lnTo>
                  <a:pt x="1640" y="831"/>
                </a:lnTo>
                <a:lnTo>
                  <a:pt x="1641" y="831"/>
                </a:lnTo>
                <a:lnTo>
                  <a:pt x="1644" y="831"/>
                </a:lnTo>
                <a:lnTo>
                  <a:pt x="1647" y="831"/>
                </a:lnTo>
                <a:lnTo>
                  <a:pt x="1650" y="831"/>
                </a:lnTo>
                <a:lnTo>
                  <a:pt x="1655" y="829"/>
                </a:lnTo>
                <a:lnTo>
                  <a:pt x="1660" y="826"/>
                </a:lnTo>
                <a:lnTo>
                  <a:pt x="1666" y="821"/>
                </a:lnTo>
                <a:lnTo>
                  <a:pt x="1666" y="821"/>
                </a:lnTo>
                <a:lnTo>
                  <a:pt x="1672" y="814"/>
                </a:lnTo>
                <a:lnTo>
                  <a:pt x="1679" y="804"/>
                </a:lnTo>
                <a:lnTo>
                  <a:pt x="1684" y="793"/>
                </a:lnTo>
                <a:lnTo>
                  <a:pt x="1689" y="780"/>
                </a:lnTo>
                <a:lnTo>
                  <a:pt x="1691" y="770"/>
                </a:lnTo>
                <a:lnTo>
                  <a:pt x="1692" y="761"/>
                </a:lnTo>
                <a:lnTo>
                  <a:pt x="1692" y="755"/>
                </a:lnTo>
                <a:lnTo>
                  <a:pt x="1691" y="754"/>
                </a:lnTo>
                <a:lnTo>
                  <a:pt x="1690" y="753"/>
                </a:lnTo>
                <a:lnTo>
                  <a:pt x="1690" y="753"/>
                </a:lnTo>
                <a:lnTo>
                  <a:pt x="1679" y="755"/>
                </a:lnTo>
                <a:lnTo>
                  <a:pt x="1676" y="755"/>
                </a:lnTo>
                <a:lnTo>
                  <a:pt x="1676" y="755"/>
                </a:lnTo>
                <a:lnTo>
                  <a:pt x="1674" y="753"/>
                </a:lnTo>
                <a:lnTo>
                  <a:pt x="1667" y="746"/>
                </a:lnTo>
                <a:lnTo>
                  <a:pt x="1664" y="744"/>
                </a:lnTo>
                <a:lnTo>
                  <a:pt x="1659" y="741"/>
                </a:lnTo>
                <a:lnTo>
                  <a:pt x="1652" y="739"/>
                </a:lnTo>
                <a:lnTo>
                  <a:pt x="1647" y="740"/>
                </a:lnTo>
                <a:lnTo>
                  <a:pt x="1647" y="740"/>
                </a:lnTo>
                <a:lnTo>
                  <a:pt x="1635" y="743"/>
                </a:lnTo>
                <a:lnTo>
                  <a:pt x="1619" y="743"/>
                </a:lnTo>
                <a:lnTo>
                  <a:pt x="1604" y="743"/>
                </a:lnTo>
                <a:lnTo>
                  <a:pt x="1590" y="740"/>
                </a:lnTo>
                <a:lnTo>
                  <a:pt x="1590" y="740"/>
                </a:lnTo>
                <a:lnTo>
                  <a:pt x="1575" y="734"/>
                </a:lnTo>
                <a:lnTo>
                  <a:pt x="1556" y="724"/>
                </a:lnTo>
                <a:lnTo>
                  <a:pt x="1524" y="705"/>
                </a:lnTo>
                <a:lnTo>
                  <a:pt x="1524" y="705"/>
                </a:lnTo>
                <a:lnTo>
                  <a:pt x="1486" y="685"/>
                </a:lnTo>
                <a:lnTo>
                  <a:pt x="1463" y="675"/>
                </a:lnTo>
                <a:lnTo>
                  <a:pt x="1453" y="671"/>
                </a:lnTo>
                <a:lnTo>
                  <a:pt x="1445" y="669"/>
                </a:lnTo>
                <a:lnTo>
                  <a:pt x="1445" y="669"/>
                </a:lnTo>
                <a:lnTo>
                  <a:pt x="1439" y="668"/>
                </a:lnTo>
                <a:lnTo>
                  <a:pt x="1434" y="665"/>
                </a:lnTo>
                <a:lnTo>
                  <a:pt x="1430" y="661"/>
                </a:lnTo>
                <a:lnTo>
                  <a:pt x="1427" y="658"/>
                </a:lnTo>
                <a:lnTo>
                  <a:pt x="1420" y="651"/>
                </a:lnTo>
                <a:lnTo>
                  <a:pt x="1418" y="649"/>
                </a:lnTo>
                <a:lnTo>
                  <a:pt x="1417" y="648"/>
                </a:lnTo>
                <a:lnTo>
                  <a:pt x="1417" y="648"/>
                </a:lnTo>
                <a:lnTo>
                  <a:pt x="1317" y="613"/>
                </a:lnTo>
                <a:lnTo>
                  <a:pt x="1219" y="578"/>
                </a:lnTo>
                <a:lnTo>
                  <a:pt x="1219" y="578"/>
                </a:lnTo>
                <a:lnTo>
                  <a:pt x="1194" y="562"/>
                </a:lnTo>
                <a:lnTo>
                  <a:pt x="1159" y="540"/>
                </a:lnTo>
                <a:lnTo>
                  <a:pt x="1159" y="540"/>
                </a:lnTo>
                <a:lnTo>
                  <a:pt x="1082" y="494"/>
                </a:lnTo>
                <a:lnTo>
                  <a:pt x="1007" y="449"/>
                </a:lnTo>
                <a:lnTo>
                  <a:pt x="1007" y="449"/>
                </a:lnTo>
                <a:lnTo>
                  <a:pt x="997" y="440"/>
                </a:lnTo>
                <a:lnTo>
                  <a:pt x="986" y="426"/>
                </a:lnTo>
                <a:lnTo>
                  <a:pt x="975" y="411"/>
                </a:lnTo>
                <a:lnTo>
                  <a:pt x="972" y="404"/>
                </a:lnTo>
                <a:lnTo>
                  <a:pt x="971" y="399"/>
                </a:lnTo>
                <a:lnTo>
                  <a:pt x="971" y="399"/>
                </a:lnTo>
                <a:lnTo>
                  <a:pt x="970" y="388"/>
                </a:lnTo>
                <a:lnTo>
                  <a:pt x="971" y="371"/>
                </a:lnTo>
                <a:lnTo>
                  <a:pt x="972" y="362"/>
                </a:lnTo>
                <a:lnTo>
                  <a:pt x="974" y="353"/>
                </a:lnTo>
                <a:lnTo>
                  <a:pt x="977" y="346"/>
                </a:lnTo>
                <a:lnTo>
                  <a:pt x="981" y="339"/>
                </a:lnTo>
                <a:lnTo>
                  <a:pt x="981" y="339"/>
                </a:lnTo>
                <a:lnTo>
                  <a:pt x="992" y="323"/>
                </a:lnTo>
                <a:lnTo>
                  <a:pt x="1006" y="303"/>
                </a:lnTo>
                <a:lnTo>
                  <a:pt x="1017" y="286"/>
                </a:lnTo>
                <a:lnTo>
                  <a:pt x="1022" y="281"/>
                </a:lnTo>
                <a:lnTo>
                  <a:pt x="1026" y="278"/>
                </a:lnTo>
                <a:lnTo>
                  <a:pt x="1055" y="278"/>
                </a:lnTo>
                <a:lnTo>
                  <a:pt x="1055" y="278"/>
                </a:lnTo>
                <a:lnTo>
                  <a:pt x="1061" y="278"/>
                </a:lnTo>
                <a:lnTo>
                  <a:pt x="1065" y="278"/>
                </a:lnTo>
                <a:lnTo>
                  <a:pt x="1067" y="278"/>
                </a:lnTo>
                <a:lnTo>
                  <a:pt x="1068" y="279"/>
                </a:lnTo>
                <a:lnTo>
                  <a:pt x="1071" y="287"/>
                </a:lnTo>
                <a:lnTo>
                  <a:pt x="1071" y="287"/>
                </a:lnTo>
                <a:lnTo>
                  <a:pt x="1072" y="291"/>
                </a:lnTo>
                <a:lnTo>
                  <a:pt x="1073" y="294"/>
                </a:lnTo>
                <a:lnTo>
                  <a:pt x="1077" y="298"/>
                </a:lnTo>
                <a:lnTo>
                  <a:pt x="1080" y="303"/>
                </a:lnTo>
                <a:lnTo>
                  <a:pt x="1081" y="306"/>
                </a:lnTo>
                <a:lnTo>
                  <a:pt x="1081" y="311"/>
                </a:lnTo>
                <a:lnTo>
                  <a:pt x="1081" y="311"/>
                </a:lnTo>
                <a:lnTo>
                  <a:pt x="1080" y="317"/>
                </a:lnTo>
                <a:lnTo>
                  <a:pt x="1077" y="319"/>
                </a:lnTo>
                <a:lnTo>
                  <a:pt x="1077" y="321"/>
                </a:lnTo>
                <a:lnTo>
                  <a:pt x="1077" y="323"/>
                </a:lnTo>
                <a:lnTo>
                  <a:pt x="1081" y="328"/>
                </a:lnTo>
                <a:lnTo>
                  <a:pt x="1081" y="328"/>
                </a:lnTo>
                <a:lnTo>
                  <a:pt x="1087" y="337"/>
                </a:lnTo>
                <a:lnTo>
                  <a:pt x="1093" y="343"/>
                </a:lnTo>
                <a:lnTo>
                  <a:pt x="1102" y="348"/>
                </a:lnTo>
                <a:lnTo>
                  <a:pt x="1112" y="352"/>
                </a:lnTo>
                <a:lnTo>
                  <a:pt x="1112" y="352"/>
                </a:lnTo>
                <a:lnTo>
                  <a:pt x="1131" y="359"/>
                </a:lnTo>
                <a:lnTo>
                  <a:pt x="1138" y="361"/>
                </a:lnTo>
                <a:lnTo>
                  <a:pt x="1143" y="361"/>
                </a:lnTo>
                <a:lnTo>
                  <a:pt x="1143" y="361"/>
                </a:lnTo>
                <a:lnTo>
                  <a:pt x="1161" y="356"/>
                </a:lnTo>
                <a:lnTo>
                  <a:pt x="1173" y="352"/>
                </a:lnTo>
                <a:lnTo>
                  <a:pt x="1173" y="352"/>
                </a:lnTo>
                <a:lnTo>
                  <a:pt x="1183" y="354"/>
                </a:lnTo>
                <a:lnTo>
                  <a:pt x="1192" y="356"/>
                </a:lnTo>
                <a:lnTo>
                  <a:pt x="1199" y="354"/>
                </a:lnTo>
                <a:lnTo>
                  <a:pt x="1199" y="354"/>
                </a:lnTo>
                <a:lnTo>
                  <a:pt x="1203" y="353"/>
                </a:lnTo>
                <a:lnTo>
                  <a:pt x="1208" y="352"/>
                </a:lnTo>
                <a:lnTo>
                  <a:pt x="1217" y="352"/>
                </a:lnTo>
                <a:lnTo>
                  <a:pt x="1233" y="354"/>
                </a:lnTo>
                <a:lnTo>
                  <a:pt x="1233" y="354"/>
                </a:lnTo>
                <a:lnTo>
                  <a:pt x="1269" y="359"/>
                </a:lnTo>
                <a:lnTo>
                  <a:pt x="1349" y="369"/>
                </a:lnTo>
                <a:lnTo>
                  <a:pt x="1580" y="394"/>
                </a:lnTo>
                <a:lnTo>
                  <a:pt x="1907" y="428"/>
                </a:lnTo>
                <a:lnTo>
                  <a:pt x="1921" y="436"/>
                </a:lnTo>
                <a:lnTo>
                  <a:pt x="1931" y="423"/>
                </a:lnTo>
                <a:lnTo>
                  <a:pt x="1931" y="423"/>
                </a:lnTo>
                <a:lnTo>
                  <a:pt x="1929" y="418"/>
                </a:lnTo>
                <a:lnTo>
                  <a:pt x="1928" y="416"/>
                </a:lnTo>
                <a:lnTo>
                  <a:pt x="1926" y="412"/>
                </a:lnTo>
                <a:lnTo>
                  <a:pt x="1926" y="412"/>
                </a:lnTo>
                <a:lnTo>
                  <a:pt x="1922" y="409"/>
                </a:lnTo>
                <a:lnTo>
                  <a:pt x="1920" y="408"/>
                </a:lnTo>
                <a:lnTo>
                  <a:pt x="1915" y="407"/>
                </a:lnTo>
                <a:lnTo>
                  <a:pt x="1915" y="407"/>
                </a:lnTo>
                <a:lnTo>
                  <a:pt x="1906" y="407"/>
                </a:lnTo>
                <a:lnTo>
                  <a:pt x="1902" y="407"/>
                </a:lnTo>
                <a:lnTo>
                  <a:pt x="1212" y="323"/>
                </a:lnTo>
                <a:lnTo>
                  <a:pt x="1212" y="323"/>
                </a:lnTo>
                <a:lnTo>
                  <a:pt x="1191" y="299"/>
                </a:lnTo>
                <a:lnTo>
                  <a:pt x="1176" y="283"/>
                </a:lnTo>
                <a:lnTo>
                  <a:pt x="1172" y="277"/>
                </a:lnTo>
                <a:lnTo>
                  <a:pt x="1169" y="273"/>
                </a:lnTo>
                <a:lnTo>
                  <a:pt x="1169" y="273"/>
                </a:lnTo>
                <a:lnTo>
                  <a:pt x="1171" y="267"/>
                </a:lnTo>
                <a:lnTo>
                  <a:pt x="1171" y="264"/>
                </a:lnTo>
                <a:lnTo>
                  <a:pt x="1169" y="261"/>
                </a:lnTo>
                <a:lnTo>
                  <a:pt x="1169" y="261"/>
                </a:lnTo>
                <a:lnTo>
                  <a:pt x="1164" y="256"/>
                </a:lnTo>
                <a:lnTo>
                  <a:pt x="1156" y="248"/>
                </a:lnTo>
                <a:lnTo>
                  <a:pt x="1144" y="241"/>
                </a:lnTo>
                <a:lnTo>
                  <a:pt x="1133" y="234"/>
                </a:lnTo>
                <a:lnTo>
                  <a:pt x="1133" y="234"/>
                </a:lnTo>
                <a:lnTo>
                  <a:pt x="1096" y="213"/>
                </a:lnTo>
                <a:lnTo>
                  <a:pt x="1067" y="197"/>
                </a:lnTo>
                <a:lnTo>
                  <a:pt x="1047" y="187"/>
                </a:lnTo>
                <a:lnTo>
                  <a:pt x="1047" y="187"/>
                </a:lnTo>
                <a:lnTo>
                  <a:pt x="1048" y="171"/>
                </a:lnTo>
                <a:lnTo>
                  <a:pt x="1050" y="158"/>
                </a:lnTo>
                <a:lnTo>
                  <a:pt x="1050" y="151"/>
                </a:lnTo>
                <a:lnTo>
                  <a:pt x="1050" y="151"/>
                </a:lnTo>
                <a:lnTo>
                  <a:pt x="1047" y="146"/>
                </a:lnTo>
                <a:lnTo>
                  <a:pt x="1045" y="141"/>
                </a:lnTo>
                <a:lnTo>
                  <a:pt x="1041" y="135"/>
                </a:lnTo>
                <a:lnTo>
                  <a:pt x="1041" y="135"/>
                </a:lnTo>
                <a:lnTo>
                  <a:pt x="1035" y="127"/>
                </a:lnTo>
                <a:lnTo>
                  <a:pt x="1031" y="120"/>
                </a:lnTo>
                <a:lnTo>
                  <a:pt x="1030" y="115"/>
                </a:lnTo>
                <a:lnTo>
                  <a:pt x="1028" y="111"/>
                </a:lnTo>
                <a:lnTo>
                  <a:pt x="1028" y="111"/>
                </a:lnTo>
                <a:lnTo>
                  <a:pt x="1026" y="93"/>
                </a:lnTo>
                <a:lnTo>
                  <a:pt x="1023" y="77"/>
                </a:lnTo>
                <a:lnTo>
                  <a:pt x="1023" y="77"/>
                </a:lnTo>
                <a:lnTo>
                  <a:pt x="1023" y="72"/>
                </a:lnTo>
                <a:lnTo>
                  <a:pt x="1025" y="67"/>
                </a:lnTo>
                <a:lnTo>
                  <a:pt x="1026" y="61"/>
                </a:lnTo>
                <a:lnTo>
                  <a:pt x="1023" y="51"/>
                </a:lnTo>
                <a:lnTo>
                  <a:pt x="1023" y="51"/>
                </a:lnTo>
                <a:lnTo>
                  <a:pt x="1020" y="45"/>
                </a:lnTo>
                <a:lnTo>
                  <a:pt x="1016" y="37"/>
                </a:lnTo>
                <a:lnTo>
                  <a:pt x="1005" y="25"/>
                </a:lnTo>
                <a:lnTo>
                  <a:pt x="992" y="11"/>
                </a:lnTo>
                <a:lnTo>
                  <a:pt x="992" y="11"/>
                </a:lnTo>
                <a:lnTo>
                  <a:pt x="985" y="9"/>
                </a:lnTo>
                <a:lnTo>
                  <a:pt x="970" y="4"/>
                </a:lnTo>
                <a:lnTo>
                  <a:pt x="960" y="1"/>
                </a:lnTo>
                <a:lnTo>
                  <a:pt x="949" y="0"/>
                </a:lnTo>
                <a:lnTo>
                  <a:pt x="939" y="1"/>
                </a:lnTo>
                <a:lnTo>
                  <a:pt x="929" y="4"/>
                </a:lnTo>
                <a:lnTo>
                  <a:pt x="929" y="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FBCF09F-ECA2-4A29-B7FD-150E3CFE1C4A}"/>
              </a:ext>
            </a:extLst>
          </p:cNvPr>
          <p:cNvSpPr>
            <a:spLocks noEditPoints="1"/>
          </p:cNvSpPr>
          <p:nvPr/>
        </p:nvSpPr>
        <p:spPr bwMode="auto">
          <a:xfrm>
            <a:off x="4155782" y="979802"/>
            <a:ext cx="1624467" cy="1235210"/>
          </a:xfrm>
          <a:custGeom>
            <a:avLst/>
            <a:gdLst>
              <a:gd name="T0" fmla="*/ 842 w 1373"/>
              <a:gd name="T1" fmla="*/ 109 h 1044"/>
              <a:gd name="T2" fmla="*/ 794 w 1373"/>
              <a:gd name="T3" fmla="*/ 143 h 1044"/>
              <a:gd name="T4" fmla="*/ 769 w 1373"/>
              <a:gd name="T5" fmla="*/ 174 h 1044"/>
              <a:gd name="T6" fmla="*/ 669 w 1373"/>
              <a:gd name="T7" fmla="*/ 266 h 1044"/>
              <a:gd name="T8" fmla="*/ 562 w 1373"/>
              <a:gd name="T9" fmla="*/ 380 h 1044"/>
              <a:gd name="T10" fmla="*/ 535 w 1373"/>
              <a:gd name="T11" fmla="*/ 480 h 1044"/>
              <a:gd name="T12" fmla="*/ 616 w 1373"/>
              <a:gd name="T13" fmla="*/ 637 h 1044"/>
              <a:gd name="T14" fmla="*/ 402 w 1373"/>
              <a:gd name="T15" fmla="*/ 721 h 1044"/>
              <a:gd name="T16" fmla="*/ 420 w 1373"/>
              <a:gd name="T17" fmla="*/ 755 h 1044"/>
              <a:gd name="T18" fmla="*/ 415 w 1373"/>
              <a:gd name="T19" fmla="*/ 815 h 1044"/>
              <a:gd name="T20" fmla="*/ 176 w 1373"/>
              <a:gd name="T21" fmla="*/ 767 h 1044"/>
              <a:gd name="T22" fmla="*/ 156 w 1373"/>
              <a:gd name="T23" fmla="*/ 777 h 1044"/>
              <a:gd name="T24" fmla="*/ 13 w 1373"/>
              <a:gd name="T25" fmla="*/ 782 h 1044"/>
              <a:gd name="T26" fmla="*/ 9 w 1373"/>
              <a:gd name="T27" fmla="*/ 798 h 1044"/>
              <a:gd name="T28" fmla="*/ 30 w 1373"/>
              <a:gd name="T29" fmla="*/ 818 h 1044"/>
              <a:gd name="T30" fmla="*/ 1044 w 1373"/>
              <a:gd name="T31" fmla="*/ 1031 h 1044"/>
              <a:gd name="T32" fmla="*/ 1235 w 1373"/>
              <a:gd name="T33" fmla="*/ 1038 h 1044"/>
              <a:gd name="T34" fmla="*/ 1270 w 1373"/>
              <a:gd name="T35" fmla="*/ 1042 h 1044"/>
              <a:gd name="T36" fmla="*/ 1352 w 1373"/>
              <a:gd name="T37" fmla="*/ 993 h 1044"/>
              <a:gd name="T38" fmla="*/ 1273 w 1373"/>
              <a:gd name="T39" fmla="*/ 998 h 1044"/>
              <a:gd name="T40" fmla="*/ 1194 w 1373"/>
              <a:gd name="T41" fmla="*/ 979 h 1044"/>
              <a:gd name="T42" fmla="*/ 1029 w 1373"/>
              <a:gd name="T43" fmla="*/ 967 h 1044"/>
              <a:gd name="T44" fmla="*/ 839 w 1373"/>
              <a:gd name="T45" fmla="*/ 902 h 1044"/>
              <a:gd name="T46" fmla="*/ 809 w 1373"/>
              <a:gd name="T47" fmla="*/ 879 h 1044"/>
              <a:gd name="T48" fmla="*/ 877 w 1373"/>
              <a:gd name="T49" fmla="*/ 703 h 1044"/>
              <a:gd name="T50" fmla="*/ 923 w 1373"/>
              <a:gd name="T51" fmla="*/ 663 h 1044"/>
              <a:gd name="T52" fmla="*/ 895 w 1373"/>
              <a:gd name="T53" fmla="*/ 628 h 1044"/>
              <a:gd name="T54" fmla="*/ 843 w 1373"/>
              <a:gd name="T55" fmla="*/ 575 h 1044"/>
              <a:gd name="T56" fmla="*/ 1020 w 1373"/>
              <a:gd name="T57" fmla="*/ 511 h 1044"/>
              <a:gd name="T58" fmla="*/ 1084 w 1373"/>
              <a:gd name="T59" fmla="*/ 510 h 1044"/>
              <a:gd name="T60" fmla="*/ 1094 w 1373"/>
              <a:gd name="T61" fmla="*/ 459 h 1044"/>
              <a:gd name="T62" fmla="*/ 1020 w 1373"/>
              <a:gd name="T63" fmla="*/ 434 h 1044"/>
              <a:gd name="T64" fmla="*/ 969 w 1373"/>
              <a:gd name="T65" fmla="*/ 406 h 1044"/>
              <a:gd name="T66" fmla="*/ 921 w 1373"/>
              <a:gd name="T67" fmla="*/ 318 h 1044"/>
              <a:gd name="T68" fmla="*/ 989 w 1373"/>
              <a:gd name="T69" fmla="*/ 360 h 1044"/>
              <a:gd name="T70" fmla="*/ 1094 w 1373"/>
              <a:gd name="T71" fmla="*/ 399 h 1044"/>
              <a:gd name="T72" fmla="*/ 1195 w 1373"/>
              <a:gd name="T73" fmla="*/ 396 h 1044"/>
              <a:gd name="T74" fmla="*/ 1253 w 1373"/>
              <a:gd name="T75" fmla="*/ 411 h 1044"/>
              <a:gd name="T76" fmla="*/ 1366 w 1373"/>
              <a:gd name="T77" fmla="*/ 937 h 1044"/>
              <a:gd name="T78" fmla="*/ 1268 w 1373"/>
              <a:gd name="T79" fmla="*/ 401 h 1044"/>
              <a:gd name="T80" fmla="*/ 1273 w 1373"/>
              <a:gd name="T81" fmla="*/ 343 h 1044"/>
              <a:gd name="T82" fmla="*/ 1242 w 1373"/>
              <a:gd name="T83" fmla="*/ 326 h 1044"/>
              <a:gd name="T84" fmla="*/ 1200 w 1373"/>
              <a:gd name="T85" fmla="*/ 338 h 1044"/>
              <a:gd name="T86" fmla="*/ 1095 w 1373"/>
              <a:gd name="T87" fmla="*/ 330 h 1044"/>
              <a:gd name="T88" fmla="*/ 970 w 1373"/>
              <a:gd name="T89" fmla="*/ 274 h 1044"/>
              <a:gd name="T90" fmla="*/ 963 w 1373"/>
              <a:gd name="T91" fmla="*/ 200 h 1044"/>
              <a:gd name="T92" fmla="*/ 986 w 1373"/>
              <a:gd name="T93" fmla="*/ 189 h 1044"/>
              <a:gd name="T94" fmla="*/ 1016 w 1373"/>
              <a:gd name="T95" fmla="*/ 175 h 1044"/>
              <a:gd name="T96" fmla="*/ 1043 w 1373"/>
              <a:gd name="T97" fmla="*/ 153 h 1044"/>
              <a:gd name="T98" fmla="*/ 1082 w 1373"/>
              <a:gd name="T99" fmla="*/ 102 h 1044"/>
              <a:gd name="T100" fmla="*/ 1069 w 1373"/>
              <a:gd name="T101" fmla="*/ 62 h 1044"/>
              <a:gd name="T102" fmla="*/ 1004 w 1373"/>
              <a:gd name="T103" fmla="*/ 5 h 1044"/>
              <a:gd name="T104" fmla="*/ 913 w 1373"/>
              <a:gd name="T105" fmla="*/ 5 h 1044"/>
              <a:gd name="T106" fmla="*/ 874 w 1373"/>
              <a:gd name="T107" fmla="*/ 40 h 1044"/>
              <a:gd name="T108" fmla="*/ 857 w 1373"/>
              <a:gd name="T109" fmla="*/ 369 h 1044"/>
              <a:gd name="T110" fmla="*/ 935 w 1373"/>
              <a:gd name="T111" fmla="*/ 454 h 1044"/>
              <a:gd name="T112" fmla="*/ 983 w 1373"/>
              <a:gd name="T113" fmla="*/ 470 h 1044"/>
              <a:gd name="T114" fmla="*/ 728 w 1373"/>
              <a:gd name="T115" fmla="*/ 491 h 1044"/>
              <a:gd name="T116" fmla="*/ 790 w 1373"/>
              <a:gd name="T117" fmla="*/ 456 h 1044"/>
              <a:gd name="T118" fmla="*/ 834 w 1373"/>
              <a:gd name="T119" fmla="*/ 380 h 1044"/>
              <a:gd name="T120" fmla="*/ 628 w 1373"/>
              <a:gd name="T121" fmla="*/ 660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3" h="1044">
                <a:moveTo>
                  <a:pt x="868" y="90"/>
                </a:moveTo>
                <a:lnTo>
                  <a:pt x="868" y="90"/>
                </a:lnTo>
                <a:lnTo>
                  <a:pt x="873" y="88"/>
                </a:lnTo>
                <a:lnTo>
                  <a:pt x="874" y="89"/>
                </a:lnTo>
                <a:lnTo>
                  <a:pt x="872" y="90"/>
                </a:lnTo>
                <a:lnTo>
                  <a:pt x="860" y="98"/>
                </a:lnTo>
                <a:lnTo>
                  <a:pt x="860" y="98"/>
                </a:lnTo>
                <a:lnTo>
                  <a:pt x="842" y="109"/>
                </a:lnTo>
                <a:lnTo>
                  <a:pt x="827" y="119"/>
                </a:lnTo>
                <a:lnTo>
                  <a:pt x="814" y="130"/>
                </a:lnTo>
                <a:lnTo>
                  <a:pt x="814" y="130"/>
                </a:lnTo>
                <a:lnTo>
                  <a:pt x="813" y="132"/>
                </a:lnTo>
                <a:lnTo>
                  <a:pt x="810" y="135"/>
                </a:lnTo>
                <a:lnTo>
                  <a:pt x="804" y="139"/>
                </a:lnTo>
                <a:lnTo>
                  <a:pt x="794" y="143"/>
                </a:lnTo>
                <a:lnTo>
                  <a:pt x="794" y="143"/>
                </a:lnTo>
                <a:lnTo>
                  <a:pt x="783" y="145"/>
                </a:lnTo>
                <a:lnTo>
                  <a:pt x="777" y="147"/>
                </a:lnTo>
                <a:lnTo>
                  <a:pt x="774" y="148"/>
                </a:lnTo>
                <a:lnTo>
                  <a:pt x="773" y="153"/>
                </a:lnTo>
                <a:lnTo>
                  <a:pt x="773" y="153"/>
                </a:lnTo>
                <a:lnTo>
                  <a:pt x="773" y="159"/>
                </a:lnTo>
                <a:lnTo>
                  <a:pt x="772" y="167"/>
                </a:lnTo>
                <a:lnTo>
                  <a:pt x="769" y="174"/>
                </a:lnTo>
                <a:lnTo>
                  <a:pt x="764" y="182"/>
                </a:lnTo>
                <a:lnTo>
                  <a:pt x="764" y="182"/>
                </a:lnTo>
                <a:lnTo>
                  <a:pt x="755" y="192"/>
                </a:lnTo>
                <a:lnTo>
                  <a:pt x="744" y="204"/>
                </a:lnTo>
                <a:lnTo>
                  <a:pt x="731" y="218"/>
                </a:lnTo>
                <a:lnTo>
                  <a:pt x="717" y="230"/>
                </a:lnTo>
                <a:lnTo>
                  <a:pt x="717" y="230"/>
                </a:lnTo>
                <a:lnTo>
                  <a:pt x="669" y="266"/>
                </a:lnTo>
                <a:lnTo>
                  <a:pt x="642" y="289"/>
                </a:lnTo>
                <a:lnTo>
                  <a:pt x="631" y="300"/>
                </a:lnTo>
                <a:lnTo>
                  <a:pt x="622" y="309"/>
                </a:lnTo>
                <a:lnTo>
                  <a:pt x="622" y="309"/>
                </a:lnTo>
                <a:lnTo>
                  <a:pt x="607" y="329"/>
                </a:lnTo>
                <a:lnTo>
                  <a:pt x="587" y="350"/>
                </a:lnTo>
                <a:lnTo>
                  <a:pt x="571" y="369"/>
                </a:lnTo>
                <a:lnTo>
                  <a:pt x="562" y="380"/>
                </a:lnTo>
                <a:lnTo>
                  <a:pt x="562" y="380"/>
                </a:lnTo>
                <a:lnTo>
                  <a:pt x="555" y="395"/>
                </a:lnTo>
                <a:lnTo>
                  <a:pt x="545" y="422"/>
                </a:lnTo>
                <a:lnTo>
                  <a:pt x="535" y="451"/>
                </a:lnTo>
                <a:lnTo>
                  <a:pt x="531" y="462"/>
                </a:lnTo>
                <a:lnTo>
                  <a:pt x="531" y="470"/>
                </a:lnTo>
                <a:lnTo>
                  <a:pt x="531" y="470"/>
                </a:lnTo>
                <a:lnTo>
                  <a:pt x="535" y="480"/>
                </a:lnTo>
                <a:lnTo>
                  <a:pt x="542" y="499"/>
                </a:lnTo>
                <a:lnTo>
                  <a:pt x="568" y="547"/>
                </a:lnTo>
                <a:lnTo>
                  <a:pt x="593" y="595"/>
                </a:lnTo>
                <a:lnTo>
                  <a:pt x="608" y="620"/>
                </a:lnTo>
                <a:lnTo>
                  <a:pt x="608" y="620"/>
                </a:lnTo>
                <a:lnTo>
                  <a:pt x="611" y="625"/>
                </a:lnTo>
                <a:lnTo>
                  <a:pt x="613" y="631"/>
                </a:lnTo>
                <a:lnTo>
                  <a:pt x="616" y="637"/>
                </a:lnTo>
                <a:lnTo>
                  <a:pt x="446" y="715"/>
                </a:lnTo>
                <a:lnTo>
                  <a:pt x="446" y="715"/>
                </a:lnTo>
                <a:lnTo>
                  <a:pt x="438" y="715"/>
                </a:lnTo>
                <a:lnTo>
                  <a:pt x="421" y="715"/>
                </a:lnTo>
                <a:lnTo>
                  <a:pt x="414" y="716"/>
                </a:lnTo>
                <a:lnTo>
                  <a:pt x="406" y="718"/>
                </a:lnTo>
                <a:lnTo>
                  <a:pt x="405" y="718"/>
                </a:lnTo>
                <a:lnTo>
                  <a:pt x="402" y="721"/>
                </a:lnTo>
                <a:lnTo>
                  <a:pt x="402" y="722"/>
                </a:lnTo>
                <a:lnTo>
                  <a:pt x="404" y="723"/>
                </a:lnTo>
                <a:lnTo>
                  <a:pt x="404" y="723"/>
                </a:lnTo>
                <a:lnTo>
                  <a:pt x="409" y="732"/>
                </a:lnTo>
                <a:lnTo>
                  <a:pt x="414" y="740"/>
                </a:lnTo>
                <a:lnTo>
                  <a:pt x="416" y="748"/>
                </a:lnTo>
                <a:lnTo>
                  <a:pt x="420" y="755"/>
                </a:lnTo>
                <a:lnTo>
                  <a:pt x="420" y="755"/>
                </a:lnTo>
                <a:lnTo>
                  <a:pt x="424" y="765"/>
                </a:lnTo>
                <a:lnTo>
                  <a:pt x="426" y="776"/>
                </a:lnTo>
                <a:lnTo>
                  <a:pt x="426" y="783"/>
                </a:lnTo>
                <a:lnTo>
                  <a:pt x="425" y="790"/>
                </a:lnTo>
                <a:lnTo>
                  <a:pt x="424" y="797"/>
                </a:lnTo>
                <a:lnTo>
                  <a:pt x="420" y="803"/>
                </a:lnTo>
                <a:lnTo>
                  <a:pt x="420" y="803"/>
                </a:lnTo>
                <a:lnTo>
                  <a:pt x="415" y="815"/>
                </a:lnTo>
                <a:lnTo>
                  <a:pt x="411" y="823"/>
                </a:lnTo>
                <a:lnTo>
                  <a:pt x="409" y="831"/>
                </a:lnTo>
                <a:lnTo>
                  <a:pt x="409" y="831"/>
                </a:lnTo>
                <a:lnTo>
                  <a:pt x="296" y="800"/>
                </a:lnTo>
                <a:lnTo>
                  <a:pt x="218" y="780"/>
                </a:lnTo>
                <a:lnTo>
                  <a:pt x="181" y="770"/>
                </a:lnTo>
                <a:lnTo>
                  <a:pt x="181" y="770"/>
                </a:lnTo>
                <a:lnTo>
                  <a:pt x="176" y="767"/>
                </a:lnTo>
                <a:lnTo>
                  <a:pt x="168" y="762"/>
                </a:lnTo>
                <a:lnTo>
                  <a:pt x="159" y="757"/>
                </a:lnTo>
                <a:lnTo>
                  <a:pt x="156" y="757"/>
                </a:lnTo>
                <a:lnTo>
                  <a:pt x="155" y="758"/>
                </a:lnTo>
                <a:lnTo>
                  <a:pt x="155" y="758"/>
                </a:lnTo>
                <a:lnTo>
                  <a:pt x="154" y="765"/>
                </a:lnTo>
                <a:lnTo>
                  <a:pt x="155" y="771"/>
                </a:lnTo>
                <a:lnTo>
                  <a:pt x="156" y="777"/>
                </a:lnTo>
                <a:lnTo>
                  <a:pt x="160" y="785"/>
                </a:lnTo>
                <a:lnTo>
                  <a:pt x="160" y="785"/>
                </a:lnTo>
                <a:lnTo>
                  <a:pt x="164" y="788"/>
                </a:lnTo>
                <a:lnTo>
                  <a:pt x="168" y="792"/>
                </a:lnTo>
                <a:lnTo>
                  <a:pt x="176" y="800"/>
                </a:lnTo>
                <a:lnTo>
                  <a:pt x="186" y="807"/>
                </a:lnTo>
                <a:lnTo>
                  <a:pt x="396" y="862"/>
                </a:lnTo>
                <a:lnTo>
                  <a:pt x="13" y="782"/>
                </a:lnTo>
                <a:lnTo>
                  <a:pt x="13" y="782"/>
                </a:lnTo>
                <a:lnTo>
                  <a:pt x="7" y="783"/>
                </a:lnTo>
                <a:lnTo>
                  <a:pt x="2" y="786"/>
                </a:lnTo>
                <a:lnTo>
                  <a:pt x="0" y="787"/>
                </a:lnTo>
                <a:lnTo>
                  <a:pt x="0" y="788"/>
                </a:lnTo>
                <a:lnTo>
                  <a:pt x="0" y="788"/>
                </a:lnTo>
                <a:lnTo>
                  <a:pt x="3" y="792"/>
                </a:lnTo>
                <a:lnTo>
                  <a:pt x="9" y="798"/>
                </a:lnTo>
                <a:lnTo>
                  <a:pt x="15" y="805"/>
                </a:lnTo>
                <a:lnTo>
                  <a:pt x="24" y="811"/>
                </a:lnTo>
                <a:lnTo>
                  <a:pt x="24" y="811"/>
                </a:lnTo>
                <a:lnTo>
                  <a:pt x="28" y="813"/>
                </a:lnTo>
                <a:lnTo>
                  <a:pt x="28" y="815"/>
                </a:lnTo>
                <a:lnTo>
                  <a:pt x="28" y="816"/>
                </a:lnTo>
                <a:lnTo>
                  <a:pt x="29" y="817"/>
                </a:lnTo>
                <a:lnTo>
                  <a:pt x="30" y="818"/>
                </a:lnTo>
                <a:lnTo>
                  <a:pt x="37" y="820"/>
                </a:lnTo>
                <a:lnTo>
                  <a:pt x="62" y="827"/>
                </a:lnTo>
                <a:lnTo>
                  <a:pt x="62" y="827"/>
                </a:lnTo>
                <a:lnTo>
                  <a:pt x="239" y="866"/>
                </a:lnTo>
                <a:lnTo>
                  <a:pt x="583" y="938"/>
                </a:lnTo>
                <a:lnTo>
                  <a:pt x="765" y="976"/>
                </a:lnTo>
                <a:lnTo>
                  <a:pt x="926" y="1008"/>
                </a:lnTo>
                <a:lnTo>
                  <a:pt x="1044" y="1031"/>
                </a:lnTo>
                <a:lnTo>
                  <a:pt x="1080" y="1037"/>
                </a:lnTo>
                <a:lnTo>
                  <a:pt x="1097" y="1038"/>
                </a:lnTo>
                <a:lnTo>
                  <a:pt x="1097" y="1038"/>
                </a:lnTo>
                <a:lnTo>
                  <a:pt x="1134" y="1037"/>
                </a:lnTo>
                <a:lnTo>
                  <a:pt x="1179" y="1038"/>
                </a:lnTo>
                <a:lnTo>
                  <a:pt x="1216" y="1038"/>
                </a:lnTo>
                <a:lnTo>
                  <a:pt x="1235" y="1038"/>
                </a:lnTo>
                <a:lnTo>
                  <a:pt x="1235" y="1038"/>
                </a:lnTo>
                <a:lnTo>
                  <a:pt x="1237" y="1038"/>
                </a:lnTo>
                <a:lnTo>
                  <a:pt x="1237" y="1039"/>
                </a:lnTo>
                <a:lnTo>
                  <a:pt x="1238" y="1040"/>
                </a:lnTo>
                <a:lnTo>
                  <a:pt x="1240" y="1042"/>
                </a:lnTo>
                <a:lnTo>
                  <a:pt x="1243" y="1043"/>
                </a:lnTo>
                <a:lnTo>
                  <a:pt x="1248" y="1044"/>
                </a:lnTo>
                <a:lnTo>
                  <a:pt x="1257" y="1044"/>
                </a:lnTo>
                <a:lnTo>
                  <a:pt x="1270" y="1042"/>
                </a:lnTo>
                <a:lnTo>
                  <a:pt x="1270" y="1042"/>
                </a:lnTo>
                <a:lnTo>
                  <a:pt x="1286" y="1037"/>
                </a:lnTo>
                <a:lnTo>
                  <a:pt x="1302" y="1029"/>
                </a:lnTo>
                <a:lnTo>
                  <a:pt x="1318" y="1021"/>
                </a:lnTo>
                <a:lnTo>
                  <a:pt x="1332" y="1012"/>
                </a:lnTo>
                <a:lnTo>
                  <a:pt x="1343" y="1003"/>
                </a:lnTo>
                <a:lnTo>
                  <a:pt x="1351" y="996"/>
                </a:lnTo>
                <a:lnTo>
                  <a:pt x="1352" y="993"/>
                </a:lnTo>
                <a:lnTo>
                  <a:pt x="1352" y="992"/>
                </a:lnTo>
                <a:lnTo>
                  <a:pt x="1350" y="991"/>
                </a:lnTo>
                <a:lnTo>
                  <a:pt x="1346" y="991"/>
                </a:lnTo>
                <a:lnTo>
                  <a:pt x="1346" y="991"/>
                </a:lnTo>
                <a:lnTo>
                  <a:pt x="1311" y="996"/>
                </a:lnTo>
                <a:lnTo>
                  <a:pt x="1295" y="997"/>
                </a:lnTo>
                <a:lnTo>
                  <a:pt x="1273" y="998"/>
                </a:lnTo>
                <a:lnTo>
                  <a:pt x="1273" y="998"/>
                </a:lnTo>
                <a:lnTo>
                  <a:pt x="1257" y="998"/>
                </a:lnTo>
                <a:lnTo>
                  <a:pt x="1250" y="999"/>
                </a:lnTo>
                <a:lnTo>
                  <a:pt x="1246" y="999"/>
                </a:lnTo>
                <a:lnTo>
                  <a:pt x="1242" y="999"/>
                </a:lnTo>
                <a:lnTo>
                  <a:pt x="1230" y="994"/>
                </a:lnTo>
                <a:lnTo>
                  <a:pt x="1230" y="994"/>
                </a:lnTo>
                <a:lnTo>
                  <a:pt x="1211" y="987"/>
                </a:lnTo>
                <a:lnTo>
                  <a:pt x="1194" y="979"/>
                </a:lnTo>
                <a:lnTo>
                  <a:pt x="1175" y="976"/>
                </a:lnTo>
                <a:lnTo>
                  <a:pt x="1165" y="974"/>
                </a:lnTo>
                <a:lnTo>
                  <a:pt x="1156" y="974"/>
                </a:lnTo>
                <a:lnTo>
                  <a:pt x="1156" y="974"/>
                </a:lnTo>
                <a:lnTo>
                  <a:pt x="1127" y="973"/>
                </a:lnTo>
                <a:lnTo>
                  <a:pt x="1081" y="972"/>
                </a:lnTo>
                <a:lnTo>
                  <a:pt x="1056" y="969"/>
                </a:lnTo>
                <a:lnTo>
                  <a:pt x="1029" y="967"/>
                </a:lnTo>
                <a:lnTo>
                  <a:pt x="1004" y="963"/>
                </a:lnTo>
                <a:lnTo>
                  <a:pt x="979" y="957"/>
                </a:lnTo>
                <a:lnTo>
                  <a:pt x="979" y="957"/>
                </a:lnTo>
                <a:lnTo>
                  <a:pt x="845" y="921"/>
                </a:lnTo>
                <a:lnTo>
                  <a:pt x="845" y="921"/>
                </a:lnTo>
                <a:lnTo>
                  <a:pt x="844" y="913"/>
                </a:lnTo>
                <a:lnTo>
                  <a:pt x="842" y="907"/>
                </a:lnTo>
                <a:lnTo>
                  <a:pt x="839" y="902"/>
                </a:lnTo>
                <a:lnTo>
                  <a:pt x="839" y="902"/>
                </a:lnTo>
                <a:lnTo>
                  <a:pt x="837" y="898"/>
                </a:lnTo>
                <a:lnTo>
                  <a:pt x="832" y="896"/>
                </a:lnTo>
                <a:lnTo>
                  <a:pt x="827" y="892"/>
                </a:lnTo>
                <a:lnTo>
                  <a:pt x="822" y="887"/>
                </a:lnTo>
                <a:lnTo>
                  <a:pt x="822" y="887"/>
                </a:lnTo>
                <a:lnTo>
                  <a:pt x="817" y="884"/>
                </a:lnTo>
                <a:lnTo>
                  <a:pt x="809" y="879"/>
                </a:lnTo>
                <a:lnTo>
                  <a:pt x="785" y="867"/>
                </a:lnTo>
                <a:lnTo>
                  <a:pt x="755" y="852"/>
                </a:lnTo>
                <a:lnTo>
                  <a:pt x="722" y="834"/>
                </a:lnTo>
                <a:lnTo>
                  <a:pt x="722" y="834"/>
                </a:lnTo>
                <a:lnTo>
                  <a:pt x="790" y="775"/>
                </a:lnTo>
                <a:lnTo>
                  <a:pt x="843" y="731"/>
                </a:lnTo>
                <a:lnTo>
                  <a:pt x="863" y="713"/>
                </a:lnTo>
                <a:lnTo>
                  <a:pt x="877" y="703"/>
                </a:lnTo>
                <a:lnTo>
                  <a:pt x="877" y="703"/>
                </a:lnTo>
                <a:lnTo>
                  <a:pt x="893" y="693"/>
                </a:lnTo>
                <a:lnTo>
                  <a:pt x="908" y="683"/>
                </a:lnTo>
                <a:lnTo>
                  <a:pt x="913" y="678"/>
                </a:lnTo>
                <a:lnTo>
                  <a:pt x="918" y="673"/>
                </a:lnTo>
                <a:lnTo>
                  <a:pt x="921" y="668"/>
                </a:lnTo>
                <a:lnTo>
                  <a:pt x="923" y="663"/>
                </a:lnTo>
                <a:lnTo>
                  <a:pt x="923" y="663"/>
                </a:lnTo>
                <a:lnTo>
                  <a:pt x="924" y="655"/>
                </a:lnTo>
                <a:lnTo>
                  <a:pt x="926" y="648"/>
                </a:lnTo>
                <a:lnTo>
                  <a:pt x="926" y="646"/>
                </a:lnTo>
                <a:lnTo>
                  <a:pt x="925" y="643"/>
                </a:lnTo>
                <a:lnTo>
                  <a:pt x="923" y="641"/>
                </a:lnTo>
                <a:lnTo>
                  <a:pt x="919" y="640"/>
                </a:lnTo>
                <a:lnTo>
                  <a:pt x="919" y="640"/>
                </a:lnTo>
                <a:lnTo>
                  <a:pt x="895" y="628"/>
                </a:lnTo>
                <a:lnTo>
                  <a:pt x="885" y="622"/>
                </a:lnTo>
                <a:lnTo>
                  <a:pt x="883" y="621"/>
                </a:lnTo>
                <a:lnTo>
                  <a:pt x="882" y="620"/>
                </a:lnTo>
                <a:lnTo>
                  <a:pt x="882" y="620"/>
                </a:lnTo>
                <a:lnTo>
                  <a:pt x="877" y="611"/>
                </a:lnTo>
                <a:lnTo>
                  <a:pt x="863" y="596"/>
                </a:lnTo>
                <a:lnTo>
                  <a:pt x="843" y="575"/>
                </a:lnTo>
                <a:lnTo>
                  <a:pt x="843" y="575"/>
                </a:lnTo>
                <a:lnTo>
                  <a:pt x="920" y="540"/>
                </a:lnTo>
                <a:lnTo>
                  <a:pt x="1000" y="505"/>
                </a:lnTo>
                <a:lnTo>
                  <a:pt x="1000" y="505"/>
                </a:lnTo>
                <a:lnTo>
                  <a:pt x="1001" y="505"/>
                </a:lnTo>
                <a:lnTo>
                  <a:pt x="1005" y="505"/>
                </a:lnTo>
                <a:lnTo>
                  <a:pt x="1010" y="506"/>
                </a:lnTo>
                <a:lnTo>
                  <a:pt x="1020" y="511"/>
                </a:lnTo>
                <a:lnTo>
                  <a:pt x="1020" y="511"/>
                </a:lnTo>
                <a:lnTo>
                  <a:pt x="1033" y="516"/>
                </a:lnTo>
                <a:lnTo>
                  <a:pt x="1044" y="520"/>
                </a:lnTo>
                <a:lnTo>
                  <a:pt x="1054" y="521"/>
                </a:lnTo>
                <a:lnTo>
                  <a:pt x="1059" y="521"/>
                </a:lnTo>
                <a:lnTo>
                  <a:pt x="1064" y="520"/>
                </a:lnTo>
                <a:lnTo>
                  <a:pt x="1064" y="520"/>
                </a:lnTo>
                <a:lnTo>
                  <a:pt x="1075" y="516"/>
                </a:lnTo>
                <a:lnTo>
                  <a:pt x="1084" y="510"/>
                </a:lnTo>
                <a:lnTo>
                  <a:pt x="1094" y="504"/>
                </a:lnTo>
                <a:lnTo>
                  <a:pt x="1094" y="504"/>
                </a:lnTo>
                <a:lnTo>
                  <a:pt x="1091" y="484"/>
                </a:lnTo>
                <a:lnTo>
                  <a:pt x="1090" y="462"/>
                </a:lnTo>
                <a:lnTo>
                  <a:pt x="1090" y="462"/>
                </a:lnTo>
                <a:lnTo>
                  <a:pt x="1091" y="461"/>
                </a:lnTo>
                <a:lnTo>
                  <a:pt x="1094" y="460"/>
                </a:lnTo>
                <a:lnTo>
                  <a:pt x="1094" y="459"/>
                </a:lnTo>
                <a:lnTo>
                  <a:pt x="1090" y="457"/>
                </a:lnTo>
                <a:lnTo>
                  <a:pt x="1090" y="457"/>
                </a:lnTo>
                <a:lnTo>
                  <a:pt x="1076" y="454"/>
                </a:lnTo>
                <a:lnTo>
                  <a:pt x="1060" y="449"/>
                </a:lnTo>
                <a:lnTo>
                  <a:pt x="1060" y="449"/>
                </a:lnTo>
                <a:lnTo>
                  <a:pt x="1038" y="440"/>
                </a:lnTo>
                <a:lnTo>
                  <a:pt x="1020" y="434"/>
                </a:lnTo>
                <a:lnTo>
                  <a:pt x="1020" y="434"/>
                </a:lnTo>
                <a:lnTo>
                  <a:pt x="1004" y="430"/>
                </a:lnTo>
                <a:lnTo>
                  <a:pt x="995" y="427"/>
                </a:lnTo>
                <a:lnTo>
                  <a:pt x="990" y="425"/>
                </a:lnTo>
                <a:lnTo>
                  <a:pt x="990" y="425"/>
                </a:lnTo>
                <a:lnTo>
                  <a:pt x="986" y="420"/>
                </a:lnTo>
                <a:lnTo>
                  <a:pt x="979" y="414"/>
                </a:lnTo>
                <a:lnTo>
                  <a:pt x="969" y="406"/>
                </a:lnTo>
                <a:lnTo>
                  <a:pt x="969" y="406"/>
                </a:lnTo>
                <a:lnTo>
                  <a:pt x="960" y="394"/>
                </a:lnTo>
                <a:lnTo>
                  <a:pt x="948" y="380"/>
                </a:lnTo>
                <a:lnTo>
                  <a:pt x="948" y="380"/>
                </a:lnTo>
                <a:lnTo>
                  <a:pt x="933" y="363"/>
                </a:lnTo>
                <a:lnTo>
                  <a:pt x="920" y="348"/>
                </a:lnTo>
                <a:lnTo>
                  <a:pt x="920" y="348"/>
                </a:lnTo>
                <a:lnTo>
                  <a:pt x="920" y="330"/>
                </a:lnTo>
                <a:lnTo>
                  <a:pt x="921" y="318"/>
                </a:lnTo>
                <a:lnTo>
                  <a:pt x="923" y="315"/>
                </a:lnTo>
                <a:lnTo>
                  <a:pt x="924" y="314"/>
                </a:lnTo>
                <a:lnTo>
                  <a:pt x="924" y="314"/>
                </a:lnTo>
                <a:lnTo>
                  <a:pt x="924" y="314"/>
                </a:lnTo>
                <a:lnTo>
                  <a:pt x="946" y="331"/>
                </a:lnTo>
                <a:lnTo>
                  <a:pt x="966" y="345"/>
                </a:lnTo>
                <a:lnTo>
                  <a:pt x="989" y="360"/>
                </a:lnTo>
                <a:lnTo>
                  <a:pt x="989" y="360"/>
                </a:lnTo>
                <a:lnTo>
                  <a:pt x="1010" y="374"/>
                </a:lnTo>
                <a:lnTo>
                  <a:pt x="1031" y="386"/>
                </a:lnTo>
                <a:lnTo>
                  <a:pt x="1043" y="391"/>
                </a:lnTo>
                <a:lnTo>
                  <a:pt x="1054" y="395"/>
                </a:lnTo>
                <a:lnTo>
                  <a:pt x="1066" y="398"/>
                </a:lnTo>
                <a:lnTo>
                  <a:pt x="1079" y="399"/>
                </a:lnTo>
                <a:lnTo>
                  <a:pt x="1079" y="399"/>
                </a:lnTo>
                <a:lnTo>
                  <a:pt x="1094" y="399"/>
                </a:lnTo>
                <a:lnTo>
                  <a:pt x="1110" y="396"/>
                </a:lnTo>
                <a:lnTo>
                  <a:pt x="1144" y="393"/>
                </a:lnTo>
                <a:lnTo>
                  <a:pt x="1160" y="391"/>
                </a:lnTo>
                <a:lnTo>
                  <a:pt x="1175" y="391"/>
                </a:lnTo>
                <a:lnTo>
                  <a:pt x="1186" y="393"/>
                </a:lnTo>
                <a:lnTo>
                  <a:pt x="1191" y="395"/>
                </a:lnTo>
                <a:lnTo>
                  <a:pt x="1195" y="396"/>
                </a:lnTo>
                <a:lnTo>
                  <a:pt x="1195" y="396"/>
                </a:lnTo>
                <a:lnTo>
                  <a:pt x="1202" y="403"/>
                </a:lnTo>
                <a:lnTo>
                  <a:pt x="1211" y="406"/>
                </a:lnTo>
                <a:lnTo>
                  <a:pt x="1221" y="409"/>
                </a:lnTo>
                <a:lnTo>
                  <a:pt x="1231" y="411"/>
                </a:lnTo>
                <a:lnTo>
                  <a:pt x="1240" y="412"/>
                </a:lnTo>
                <a:lnTo>
                  <a:pt x="1247" y="412"/>
                </a:lnTo>
                <a:lnTo>
                  <a:pt x="1252" y="411"/>
                </a:lnTo>
                <a:lnTo>
                  <a:pt x="1253" y="411"/>
                </a:lnTo>
                <a:lnTo>
                  <a:pt x="1253" y="410"/>
                </a:lnTo>
                <a:lnTo>
                  <a:pt x="1253" y="410"/>
                </a:lnTo>
                <a:lnTo>
                  <a:pt x="1266" y="470"/>
                </a:lnTo>
                <a:lnTo>
                  <a:pt x="1291" y="610"/>
                </a:lnTo>
                <a:lnTo>
                  <a:pt x="1330" y="816"/>
                </a:lnTo>
                <a:lnTo>
                  <a:pt x="1350" y="909"/>
                </a:lnTo>
                <a:lnTo>
                  <a:pt x="1343" y="924"/>
                </a:lnTo>
                <a:lnTo>
                  <a:pt x="1366" y="937"/>
                </a:lnTo>
                <a:lnTo>
                  <a:pt x="1366" y="937"/>
                </a:lnTo>
                <a:lnTo>
                  <a:pt x="1369" y="929"/>
                </a:lnTo>
                <a:lnTo>
                  <a:pt x="1372" y="922"/>
                </a:lnTo>
                <a:lnTo>
                  <a:pt x="1373" y="914"/>
                </a:lnTo>
                <a:lnTo>
                  <a:pt x="1358" y="902"/>
                </a:lnTo>
                <a:lnTo>
                  <a:pt x="1266" y="403"/>
                </a:lnTo>
                <a:lnTo>
                  <a:pt x="1266" y="403"/>
                </a:lnTo>
                <a:lnTo>
                  <a:pt x="1268" y="401"/>
                </a:lnTo>
                <a:lnTo>
                  <a:pt x="1273" y="396"/>
                </a:lnTo>
                <a:lnTo>
                  <a:pt x="1278" y="388"/>
                </a:lnTo>
                <a:lnTo>
                  <a:pt x="1281" y="383"/>
                </a:lnTo>
                <a:lnTo>
                  <a:pt x="1281" y="376"/>
                </a:lnTo>
                <a:lnTo>
                  <a:pt x="1281" y="376"/>
                </a:lnTo>
                <a:lnTo>
                  <a:pt x="1281" y="364"/>
                </a:lnTo>
                <a:lnTo>
                  <a:pt x="1277" y="353"/>
                </a:lnTo>
                <a:lnTo>
                  <a:pt x="1273" y="343"/>
                </a:lnTo>
                <a:lnTo>
                  <a:pt x="1268" y="336"/>
                </a:lnTo>
                <a:lnTo>
                  <a:pt x="1268" y="336"/>
                </a:lnTo>
                <a:lnTo>
                  <a:pt x="1263" y="333"/>
                </a:lnTo>
                <a:lnTo>
                  <a:pt x="1257" y="331"/>
                </a:lnTo>
                <a:lnTo>
                  <a:pt x="1252" y="331"/>
                </a:lnTo>
                <a:lnTo>
                  <a:pt x="1252" y="331"/>
                </a:lnTo>
                <a:lnTo>
                  <a:pt x="1247" y="328"/>
                </a:lnTo>
                <a:lnTo>
                  <a:pt x="1242" y="326"/>
                </a:lnTo>
                <a:lnTo>
                  <a:pt x="1237" y="325"/>
                </a:lnTo>
                <a:lnTo>
                  <a:pt x="1237" y="325"/>
                </a:lnTo>
                <a:lnTo>
                  <a:pt x="1233" y="326"/>
                </a:lnTo>
                <a:lnTo>
                  <a:pt x="1231" y="328"/>
                </a:lnTo>
                <a:lnTo>
                  <a:pt x="1226" y="334"/>
                </a:lnTo>
                <a:lnTo>
                  <a:pt x="1221" y="341"/>
                </a:lnTo>
                <a:lnTo>
                  <a:pt x="1200" y="338"/>
                </a:lnTo>
                <a:lnTo>
                  <a:pt x="1200" y="338"/>
                </a:lnTo>
                <a:lnTo>
                  <a:pt x="1151" y="344"/>
                </a:lnTo>
                <a:lnTo>
                  <a:pt x="1151" y="344"/>
                </a:lnTo>
                <a:lnTo>
                  <a:pt x="1144" y="343"/>
                </a:lnTo>
                <a:lnTo>
                  <a:pt x="1134" y="339"/>
                </a:lnTo>
                <a:lnTo>
                  <a:pt x="1121" y="335"/>
                </a:lnTo>
                <a:lnTo>
                  <a:pt x="1110" y="333"/>
                </a:lnTo>
                <a:lnTo>
                  <a:pt x="1110" y="333"/>
                </a:lnTo>
                <a:lnTo>
                  <a:pt x="1095" y="330"/>
                </a:lnTo>
                <a:lnTo>
                  <a:pt x="1076" y="325"/>
                </a:lnTo>
                <a:lnTo>
                  <a:pt x="1056" y="320"/>
                </a:lnTo>
                <a:lnTo>
                  <a:pt x="1040" y="314"/>
                </a:lnTo>
                <a:lnTo>
                  <a:pt x="1040" y="314"/>
                </a:lnTo>
                <a:lnTo>
                  <a:pt x="1023" y="306"/>
                </a:lnTo>
                <a:lnTo>
                  <a:pt x="1001" y="294"/>
                </a:lnTo>
                <a:lnTo>
                  <a:pt x="981" y="281"/>
                </a:lnTo>
                <a:lnTo>
                  <a:pt x="970" y="274"/>
                </a:lnTo>
                <a:lnTo>
                  <a:pt x="970" y="274"/>
                </a:lnTo>
                <a:lnTo>
                  <a:pt x="968" y="270"/>
                </a:lnTo>
                <a:lnTo>
                  <a:pt x="965" y="263"/>
                </a:lnTo>
                <a:lnTo>
                  <a:pt x="960" y="244"/>
                </a:lnTo>
                <a:lnTo>
                  <a:pt x="954" y="219"/>
                </a:lnTo>
                <a:lnTo>
                  <a:pt x="954" y="219"/>
                </a:lnTo>
                <a:lnTo>
                  <a:pt x="958" y="208"/>
                </a:lnTo>
                <a:lnTo>
                  <a:pt x="963" y="200"/>
                </a:lnTo>
                <a:lnTo>
                  <a:pt x="965" y="198"/>
                </a:lnTo>
                <a:lnTo>
                  <a:pt x="969" y="197"/>
                </a:lnTo>
                <a:lnTo>
                  <a:pt x="969" y="197"/>
                </a:lnTo>
                <a:lnTo>
                  <a:pt x="975" y="194"/>
                </a:lnTo>
                <a:lnTo>
                  <a:pt x="980" y="192"/>
                </a:lnTo>
                <a:lnTo>
                  <a:pt x="984" y="190"/>
                </a:lnTo>
                <a:lnTo>
                  <a:pt x="986" y="189"/>
                </a:lnTo>
                <a:lnTo>
                  <a:pt x="986" y="189"/>
                </a:lnTo>
                <a:lnTo>
                  <a:pt x="991" y="189"/>
                </a:lnTo>
                <a:lnTo>
                  <a:pt x="1000" y="185"/>
                </a:lnTo>
                <a:lnTo>
                  <a:pt x="1009" y="182"/>
                </a:lnTo>
                <a:lnTo>
                  <a:pt x="1011" y="180"/>
                </a:lnTo>
                <a:lnTo>
                  <a:pt x="1013" y="178"/>
                </a:lnTo>
                <a:lnTo>
                  <a:pt x="1013" y="178"/>
                </a:lnTo>
                <a:lnTo>
                  <a:pt x="1014" y="177"/>
                </a:lnTo>
                <a:lnTo>
                  <a:pt x="1016" y="175"/>
                </a:lnTo>
                <a:lnTo>
                  <a:pt x="1024" y="173"/>
                </a:lnTo>
                <a:lnTo>
                  <a:pt x="1031" y="169"/>
                </a:lnTo>
                <a:lnTo>
                  <a:pt x="1034" y="167"/>
                </a:lnTo>
                <a:lnTo>
                  <a:pt x="1035" y="164"/>
                </a:lnTo>
                <a:lnTo>
                  <a:pt x="1035" y="164"/>
                </a:lnTo>
                <a:lnTo>
                  <a:pt x="1036" y="160"/>
                </a:lnTo>
                <a:lnTo>
                  <a:pt x="1038" y="158"/>
                </a:lnTo>
                <a:lnTo>
                  <a:pt x="1043" y="153"/>
                </a:lnTo>
                <a:lnTo>
                  <a:pt x="1053" y="147"/>
                </a:lnTo>
                <a:lnTo>
                  <a:pt x="1053" y="147"/>
                </a:lnTo>
                <a:lnTo>
                  <a:pt x="1060" y="139"/>
                </a:lnTo>
                <a:lnTo>
                  <a:pt x="1070" y="125"/>
                </a:lnTo>
                <a:lnTo>
                  <a:pt x="1080" y="109"/>
                </a:lnTo>
                <a:lnTo>
                  <a:pt x="1082" y="104"/>
                </a:lnTo>
                <a:lnTo>
                  <a:pt x="1082" y="102"/>
                </a:lnTo>
                <a:lnTo>
                  <a:pt x="1082" y="102"/>
                </a:lnTo>
                <a:lnTo>
                  <a:pt x="1071" y="88"/>
                </a:lnTo>
                <a:lnTo>
                  <a:pt x="1071" y="88"/>
                </a:lnTo>
                <a:lnTo>
                  <a:pt x="1072" y="87"/>
                </a:lnTo>
                <a:lnTo>
                  <a:pt x="1074" y="84"/>
                </a:lnTo>
                <a:lnTo>
                  <a:pt x="1075" y="79"/>
                </a:lnTo>
                <a:lnTo>
                  <a:pt x="1074" y="72"/>
                </a:lnTo>
                <a:lnTo>
                  <a:pt x="1074" y="72"/>
                </a:lnTo>
                <a:lnTo>
                  <a:pt x="1069" y="62"/>
                </a:lnTo>
                <a:lnTo>
                  <a:pt x="1061" y="50"/>
                </a:lnTo>
                <a:lnTo>
                  <a:pt x="1048" y="32"/>
                </a:lnTo>
                <a:lnTo>
                  <a:pt x="1048" y="32"/>
                </a:lnTo>
                <a:lnTo>
                  <a:pt x="1040" y="24"/>
                </a:lnTo>
                <a:lnTo>
                  <a:pt x="1029" y="15"/>
                </a:lnTo>
                <a:lnTo>
                  <a:pt x="1016" y="9"/>
                </a:lnTo>
                <a:lnTo>
                  <a:pt x="1004" y="5"/>
                </a:lnTo>
                <a:lnTo>
                  <a:pt x="1004" y="5"/>
                </a:lnTo>
                <a:lnTo>
                  <a:pt x="989" y="4"/>
                </a:lnTo>
                <a:lnTo>
                  <a:pt x="970" y="3"/>
                </a:lnTo>
                <a:lnTo>
                  <a:pt x="935" y="2"/>
                </a:lnTo>
                <a:lnTo>
                  <a:pt x="935" y="2"/>
                </a:lnTo>
                <a:lnTo>
                  <a:pt x="926" y="0"/>
                </a:lnTo>
                <a:lnTo>
                  <a:pt x="921" y="0"/>
                </a:lnTo>
                <a:lnTo>
                  <a:pt x="919" y="2"/>
                </a:lnTo>
                <a:lnTo>
                  <a:pt x="913" y="5"/>
                </a:lnTo>
                <a:lnTo>
                  <a:pt x="913" y="5"/>
                </a:lnTo>
                <a:lnTo>
                  <a:pt x="898" y="17"/>
                </a:lnTo>
                <a:lnTo>
                  <a:pt x="884" y="24"/>
                </a:lnTo>
                <a:lnTo>
                  <a:pt x="884" y="24"/>
                </a:lnTo>
                <a:lnTo>
                  <a:pt x="879" y="27"/>
                </a:lnTo>
                <a:lnTo>
                  <a:pt x="877" y="30"/>
                </a:lnTo>
                <a:lnTo>
                  <a:pt x="875" y="35"/>
                </a:lnTo>
                <a:lnTo>
                  <a:pt x="874" y="40"/>
                </a:lnTo>
                <a:lnTo>
                  <a:pt x="874" y="57"/>
                </a:lnTo>
                <a:lnTo>
                  <a:pt x="874" y="57"/>
                </a:lnTo>
                <a:lnTo>
                  <a:pt x="872" y="74"/>
                </a:lnTo>
                <a:lnTo>
                  <a:pt x="868" y="90"/>
                </a:lnTo>
                <a:lnTo>
                  <a:pt x="868" y="90"/>
                </a:lnTo>
                <a:close/>
                <a:moveTo>
                  <a:pt x="854" y="365"/>
                </a:moveTo>
                <a:lnTo>
                  <a:pt x="854" y="365"/>
                </a:lnTo>
                <a:lnTo>
                  <a:pt x="857" y="369"/>
                </a:lnTo>
                <a:lnTo>
                  <a:pt x="864" y="378"/>
                </a:lnTo>
                <a:lnTo>
                  <a:pt x="888" y="400"/>
                </a:lnTo>
                <a:lnTo>
                  <a:pt x="911" y="424"/>
                </a:lnTo>
                <a:lnTo>
                  <a:pt x="924" y="437"/>
                </a:lnTo>
                <a:lnTo>
                  <a:pt x="924" y="437"/>
                </a:lnTo>
                <a:lnTo>
                  <a:pt x="930" y="446"/>
                </a:lnTo>
                <a:lnTo>
                  <a:pt x="935" y="454"/>
                </a:lnTo>
                <a:lnTo>
                  <a:pt x="935" y="454"/>
                </a:lnTo>
                <a:lnTo>
                  <a:pt x="940" y="456"/>
                </a:lnTo>
                <a:lnTo>
                  <a:pt x="946" y="457"/>
                </a:lnTo>
                <a:lnTo>
                  <a:pt x="954" y="457"/>
                </a:lnTo>
                <a:lnTo>
                  <a:pt x="954" y="457"/>
                </a:lnTo>
                <a:lnTo>
                  <a:pt x="968" y="461"/>
                </a:lnTo>
                <a:lnTo>
                  <a:pt x="978" y="466"/>
                </a:lnTo>
                <a:lnTo>
                  <a:pt x="981" y="467"/>
                </a:lnTo>
                <a:lnTo>
                  <a:pt x="983" y="470"/>
                </a:lnTo>
                <a:lnTo>
                  <a:pt x="983" y="470"/>
                </a:lnTo>
                <a:lnTo>
                  <a:pt x="988" y="482"/>
                </a:lnTo>
                <a:lnTo>
                  <a:pt x="990" y="489"/>
                </a:lnTo>
                <a:lnTo>
                  <a:pt x="830" y="564"/>
                </a:lnTo>
                <a:lnTo>
                  <a:pt x="729" y="497"/>
                </a:lnTo>
                <a:lnTo>
                  <a:pt x="729" y="497"/>
                </a:lnTo>
                <a:lnTo>
                  <a:pt x="728" y="496"/>
                </a:lnTo>
                <a:lnTo>
                  <a:pt x="728" y="491"/>
                </a:lnTo>
                <a:lnTo>
                  <a:pt x="728" y="489"/>
                </a:lnTo>
                <a:lnTo>
                  <a:pt x="731" y="485"/>
                </a:lnTo>
                <a:lnTo>
                  <a:pt x="733" y="482"/>
                </a:lnTo>
                <a:lnTo>
                  <a:pt x="738" y="480"/>
                </a:lnTo>
                <a:lnTo>
                  <a:pt x="738" y="480"/>
                </a:lnTo>
                <a:lnTo>
                  <a:pt x="764" y="470"/>
                </a:lnTo>
                <a:lnTo>
                  <a:pt x="777" y="464"/>
                </a:lnTo>
                <a:lnTo>
                  <a:pt x="790" y="456"/>
                </a:lnTo>
                <a:lnTo>
                  <a:pt x="790" y="456"/>
                </a:lnTo>
                <a:lnTo>
                  <a:pt x="797" y="449"/>
                </a:lnTo>
                <a:lnTo>
                  <a:pt x="804" y="439"/>
                </a:lnTo>
                <a:lnTo>
                  <a:pt x="812" y="426"/>
                </a:lnTo>
                <a:lnTo>
                  <a:pt x="818" y="414"/>
                </a:lnTo>
                <a:lnTo>
                  <a:pt x="829" y="390"/>
                </a:lnTo>
                <a:lnTo>
                  <a:pt x="834" y="380"/>
                </a:lnTo>
                <a:lnTo>
                  <a:pt x="834" y="380"/>
                </a:lnTo>
                <a:lnTo>
                  <a:pt x="844" y="371"/>
                </a:lnTo>
                <a:lnTo>
                  <a:pt x="852" y="366"/>
                </a:lnTo>
                <a:lnTo>
                  <a:pt x="854" y="365"/>
                </a:lnTo>
                <a:lnTo>
                  <a:pt x="854" y="365"/>
                </a:lnTo>
                <a:lnTo>
                  <a:pt x="854" y="365"/>
                </a:lnTo>
                <a:close/>
                <a:moveTo>
                  <a:pt x="626" y="645"/>
                </a:moveTo>
                <a:lnTo>
                  <a:pt x="628" y="660"/>
                </a:lnTo>
                <a:lnTo>
                  <a:pt x="628" y="660"/>
                </a:lnTo>
                <a:lnTo>
                  <a:pt x="560" y="700"/>
                </a:lnTo>
                <a:lnTo>
                  <a:pt x="560" y="700"/>
                </a:lnTo>
                <a:lnTo>
                  <a:pt x="552" y="707"/>
                </a:lnTo>
                <a:lnTo>
                  <a:pt x="541" y="720"/>
                </a:lnTo>
                <a:lnTo>
                  <a:pt x="527" y="737"/>
                </a:lnTo>
                <a:lnTo>
                  <a:pt x="466" y="720"/>
                </a:lnTo>
                <a:lnTo>
                  <a:pt x="626" y="6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5CA0236F-B3EC-4396-9FFC-D2202750DB8A}"/>
              </a:ext>
            </a:extLst>
          </p:cNvPr>
          <p:cNvSpPr>
            <a:spLocks noEditPoints="1"/>
          </p:cNvSpPr>
          <p:nvPr/>
        </p:nvSpPr>
        <p:spPr bwMode="auto">
          <a:xfrm>
            <a:off x="702476" y="829248"/>
            <a:ext cx="1302635" cy="1567877"/>
          </a:xfrm>
          <a:custGeom>
            <a:avLst/>
            <a:gdLst>
              <a:gd name="T0" fmla="*/ 175 w 884"/>
              <a:gd name="T1" fmla="*/ 123 h 1064"/>
              <a:gd name="T2" fmla="*/ 211 w 884"/>
              <a:gd name="T3" fmla="*/ 174 h 1064"/>
              <a:gd name="T4" fmla="*/ 251 w 884"/>
              <a:gd name="T5" fmla="*/ 189 h 1064"/>
              <a:gd name="T6" fmla="*/ 250 w 884"/>
              <a:gd name="T7" fmla="*/ 221 h 1064"/>
              <a:gd name="T8" fmla="*/ 242 w 884"/>
              <a:gd name="T9" fmla="*/ 308 h 1064"/>
              <a:gd name="T10" fmla="*/ 129 w 884"/>
              <a:gd name="T11" fmla="*/ 436 h 1064"/>
              <a:gd name="T12" fmla="*/ 44 w 884"/>
              <a:gd name="T13" fmla="*/ 464 h 1064"/>
              <a:gd name="T14" fmla="*/ 43 w 884"/>
              <a:gd name="T15" fmla="*/ 515 h 1064"/>
              <a:gd name="T16" fmla="*/ 95 w 884"/>
              <a:gd name="T17" fmla="*/ 565 h 1064"/>
              <a:gd name="T18" fmla="*/ 307 w 884"/>
              <a:gd name="T19" fmla="*/ 891 h 1064"/>
              <a:gd name="T20" fmla="*/ 327 w 884"/>
              <a:gd name="T21" fmla="*/ 902 h 1064"/>
              <a:gd name="T22" fmla="*/ 304 w 884"/>
              <a:gd name="T23" fmla="*/ 943 h 1064"/>
              <a:gd name="T24" fmla="*/ 133 w 884"/>
              <a:gd name="T25" fmla="*/ 1005 h 1064"/>
              <a:gd name="T26" fmla="*/ 10 w 884"/>
              <a:gd name="T27" fmla="*/ 1007 h 1064"/>
              <a:gd name="T28" fmla="*/ 43 w 884"/>
              <a:gd name="T29" fmla="*/ 1032 h 1064"/>
              <a:gd name="T30" fmla="*/ 150 w 884"/>
              <a:gd name="T31" fmla="*/ 1032 h 1064"/>
              <a:gd name="T32" fmla="*/ 209 w 884"/>
              <a:gd name="T33" fmla="*/ 1064 h 1064"/>
              <a:gd name="T34" fmla="*/ 884 w 884"/>
              <a:gd name="T35" fmla="*/ 908 h 1064"/>
              <a:gd name="T36" fmla="*/ 843 w 884"/>
              <a:gd name="T37" fmla="*/ 902 h 1064"/>
              <a:gd name="T38" fmla="*/ 697 w 884"/>
              <a:gd name="T39" fmla="*/ 913 h 1064"/>
              <a:gd name="T40" fmla="*/ 672 w 884"/>
              <a:gd name="T41" fmla="*/ 906 h 1064"/>
              <a:gd name="T42" fmla="*/ 755 w 884"/>
              <a:gd name="T43" fmla="*/ 893 h 1064"/>
              <a:gd name="T44" fmla="*/ 760 w 884"/>
              <a:gd name="T45" fmla="*/ 858 h 1064"/>
              <a:gd name="T46" fmla="*/ 500 w 884"/>
              <a:gd name="T47" fmla="*/ 606 h 1064"/>
              <a:gd name="T48" fmla="*/ 613 w 884"/>
              <a:gd name="T49" fmla="*/ 500 h 1064"/>
              <a:gd name="T50" fmla="*/ 548 w 884"/>
              <a:gd name="T51" fmla="*/ 258 h 1064"/>
              <a:gd name="T52" fmla="*/ 467 w 884"/>
              <a:gd name="T53" fmla="*/ 147 h 1064"/>
              <a:gd name="T54" fmla="*/ 388 w 884"/>
              <a:gd name="T55" fmla="*/ 117 h 1064"/>
              <a:gd name="T56" fmla="*/ 359 w 884"/>
              <a:gd name="T57" fmla="*/ 78 h 1064"/>
              <a:gd name="T58" fmla="*/ 342 w 884"/>
              <a:gd name="T59" fmla="*/ 14 h 1064"/>
              <a:gd name="T60" fmla="*/ 251 w 884"/>
              <a:gd name="T61" fmla="*/ 3 h 1064"/>
              <a:gd name="T62" fmla="*/ 181 w 884"/>
              <a:gd name="T63" fmla="*/ 55 h 1064"/>
              <a:gd name="T64" fmla="*/ 352 w 884"/>
              <a:gd name="T65" fmla="*/ 412 h 1064"/>
              <a:gd name="T66" fmla="*/ 413 w 884"/>
              <a:gd name="T67" fmla="*/ 399 h 1064"/>
              <a:gd name="T68" fmla="*/ 403 w 884"/>
              <a:gd name="T69" fmla="*/ 445 h 1064"/>
              <a:gd name="T70" fmla="*/ 295 w 884"/>
              <a:gd name="T71" fmla="*/ 421 h 1064"/>
              <a:gd name="T72" fmla="*/ 295 w 884"/>
              <a:gd name="T73" fmla="*/ 421 h 1064"/>
              <a:gd name="T74" fmla="*/ 375 w 884"/>
              <a:gd name="T75" fmla="*/ 334 h 1064"/>
              <a:gd name="T76" fmla="*/ 287 w 884"/>
              <a:gd name="T77" fmla="*/ 346 h 1064"/>
              <a:gd name="T78" fmla="*/ 242 w 884"/>
              <a:gd name="T79" fmla="*/ 434 h 1064"/>
              <a:gd name="T80" fmla="*/ 331 w 884"/>
              <a:gd name="T81" fmla="*/ 487 h 1064"/>
              <a:gd name="T82" fmla="*/ 247 w 884"/>
              <a:gd name="T83" fmla="*/ 565 h 1064"/>
              <a:gd name="T84" fmla="*/ 327 w 884"/>
              <a:gd name="T85" fmla="*/ 776 h 1064"/>
              <a:gd name="T86" fmla="*/ 368 w 884"/>
              <a:gd name="T87" fmla="*/ 842 h 1064"/>
              <a:gd name="T88" fmla="*/ 339 w 884"/>
              <a:gd name="T89" fmla="*/ 868 h 1064"/>
              <a:gd name="T90" fmla="*/ 306 w 884"/>
              <a:gd name="T91" fmla="*/ 844 h 1064"/>
              <a:gd name="T92" fmla="*/ 95 w 884"/>
              <a:gd name="T93" fmla="*/ 531 h 1064"/>
              <a:gd name="T94" fmla="*/ 110 w 884"/>
              <a:gd name="T95" fmla="*/ 502 h 1064"/>
              <a:gd name="T96" fmla="*/ 124 w 884"/>
              <a:gd name="T97" fmla="*/ 479 h 1064"/>
              <a:gd name="T98" fmla="*/ 206 w 884"/>
              <a:gd name="T99" fmla="*/ 437 h 1064"/>
              <a:gd name="T100" fmla="*/ 516 w 884"/>
              <a:gd name="T101" fmla="*/ 851 h 1064"/>
              <a:gd name="T102" fmla="*/ 472 w 884"/>
              <a:gd name="T103" fmla="*/ 854 h 1064"/>
              <a:gd name="T104" fmla="*/ 437 w 884"/>
              <a:gd name="T105" fmla="*/ 782 h 1064"/>
              <a:gd name="T106" fmla="*/ 492 w 884"/>
              <a:gd name="T107" fmla="*/ 932 h 1064"/>
              <a:gd name="T108" fmla="*/ 463 w 884"/>
              <a:gd name="T109" fmla="*/ 961 h 1064"/>
              <a:gd name="T110" fmla="*/ 304 w 884"/>
              <a:gd name="T111" fmla="*/ 1027 h 1064"/>
              <a:gd name="T112" fmla="*/ 217 w 884"/>
              <a:gd name="T113" fmla="*/ 1010 h 1064"/>
              <a:gd name="T114" fmla="*/ 492 w 884"/>
              <a:gd name="T115" fmla="*/ 932 h 1064"/>
              <a:gd name="T116" fmla="*/ 673 w 884"/>
              <a:gd name="T117" fmla="*/ 869 h 1064"/>
              <a:gd name="T118" fmla="*/ 652 w 884"/>
              <a:gd name="T119" fmla="*/ 877 h 1064"/>
              <a:gd name="T120" fmla="*/ 631 w 884"/>
              <a:gd name="T121" fmla="*/ 826 h 1064"/>
              <a:gd name="T122" fmla="*/ 597 w 884"/>
              <a:gd name="T123" fmla="*/ 780 h 1064"/>
              <a:gd name="T124" fmla="*/ 533 w 884"/>
              <a:gd name="T125" fmla="*/ 69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4" h="1064">
                <a:moveTo>
                  <a:pt x="181" y="55"/>
                </a:moveTo>
                <a:lnTo>
                  <a:pt x="181" y="55"/>
                </a:lnTo>
                <a:lnTo>
                  <a:pt x="178" y="64"/>
                </a:lnTo>
                <a:lnTo>
                  <a:pt x="175" y="74"/>
                </a:lnTo>
                <a:lnTo>
                  <a:pt x="171" y="92"/>
                </a:lnTo>
                <a:lnTo>
                  <a:pt x="170" y="105"/>
                </a:lnTo>
                <a:lnTo>
                  <a:pt x="170" y="112"/>
                </a:lnTo>
                <a:lnTo>
                  <a:pt x="170" y="112"/>
                </a:lnTo>
                <a:lnTo>
                  <a:pt x="171" y="117"/>
                </a:lnTo>
                <a:lnTo>
                  <a:pt x="175" y="123"/>
                </a:lnTo>
                <a:lnTo>
                  <a:pt x="181" y="130"/>
                </a:lnTo>
                <a:lnTo>
                  <a:pt x="181" y="130"/>
                </a:lnTo>
                <a:lnTo>
                  <a:pt x="181" y="134"/>
                </a:lnTo>
                <a:lnTo>
                  <a:pt x="181" y="142"/>
                </a:lnTo>
                <a:lnTo>
                  <a:pt x="181" y="142"/>
                </a:lnTo>
                <a:lnTo>
                  <a:pt x="186" y="148"/>
                </a:lnTo>
                <a:lnTo>
                  <a:pt x="195" y="159"/>
                </a:lnTo>
                <a:lnTo>
                  <a:pt x="205" y="169"/>
                </a:lnTo>
                <a:lnTo>
                  <a:pt x="211" y="174"/>
                </a:lnTo>
                <a:lnTo>
                  <a:pt x="211" y="174"/>
                </a:lnTo>
                <a:lnTo>
                  <a:pt x="214" y="173"/>
                </a:lnTo>
                <a:lnTo>
                  <a:pt x="216" y="171"/>
                </a:lnTo>
                <a:lnTo>
                  <a:pt x="217" y="171"/>
                </a:lnTo>
                <a:lnTo>
                  <a:pt x="219" y="171"/>
                </a:lnTo>
                <a:lnTo>
                  <a:pt x="222" y="175"/>
                </a:lnTo>
                <a:lnTo>
                  <a:pt x="222" y="175"/>
                </a:lnTo>
                <a:lnTo>
                  <a:pt x="225" y="179"/>
                </a:lnTo>
                <a:lnTo>
                  <a:pt x="230" y="181"/>
                </a:lnTo>
                <a:lnTo>
                  <a:pt x="241" y="185"/>
                </a:lnTo>
                <a:lnTo>
                  <a:pt x="251" y="189"/>
                </a:lnTo>
                <a:lnTo>
                  <a:pt x="256" y="190"/>
                </a:lnTo>
                <a:lnTo>
                  <a:pt x="259" y="191"/>
                </a:lnTo>
                <a:lnTo>
                  <a:pt x="259" y="191"/>
                </a:lnTo>
                <a:lnTo>
                  <a:pt x="261" y="195"/>
                </a:lnTo>
                <a:lnTo>
                  <a:pt x="262" y="200"/>
                </a:lnTo>
                <a:lnTo>
                  <a:pt x="264" y="205"/>
                </a:lnTo>
                <a:lnTo>
                  <a:pt x="264" y="205"/>
                </a:lnTo>
                <a:lnTo>
                  <a:pt x="259" y="209"/>
                </a:lnTo>
                <a:lnTo>
                  <a:pt x="255" y="214"/>
                </a:lnTo>
                <a:lnTo>
                  <a:pt x="250" y="221"/>
                </a:lnTo>
                <a:lnTo>
                  <a:pt x="250" y="221"/>
                </a:lnTo>
                <a:lnTo>
                  <a:pt x="245" y="229"/>
                </a:lnTo>
                <a:lnTo>
                  <a:pt x="244" y="236"/>
                </a:lnTo>
                <a:lnTo>
                  <a:pt x="242" y="245"/>
                </a:lnTo>
                <a:lnTo>
                  <a:pt x="242" y="260"/>
                </a:lnTo>
                <a:lnTo>
                  <a:pt x="242" y="260"/>
                </a:lnTo>
                <a:lnTo>
                  <a:pt x="245" y="291"/>
                </a:lnTo>
                <a:lnTo>
                  <a:pt x="245" y="301"/>
                </a:lnTo>
                <a:lnTo>
                  <a:pt x="245" y="305"/>
                </a:lnTo>
                <a:lnTo>
                  <a:pt x="242" y="308"/>
                </a:lnTo>
                <a:lnTo>
                  <a:pt x="242" y="308"/>
                </a:lnTo>
                <a:lnTo>
                  <a:pt x="234" y="316"/>
                </a:lnTo>
                <a:lnTo>
                  <a:pt x="219" y="334"/>
                </a:lnTo>
                <a:lnTo>
                  <a:pt x="201" y="355"/>
                </a:lnTo>
                <a:lnTo>
                  <a:pt x="186" y="376"/>
                </a:lnTo>
                <a:lnTo>
                  <a:pt x="186" y="376"/>
                </a:lnTo>
                <a:lnTo>
                  <a:pt x="179" y="386"/>
                </a:lnTo>
                <a:lnTo>
                  <a:pt x="169" y="397"/>
                </a:lnTo>
                <a:lnTo>
                  <a:pt x="148" y="419"/>
                </a:lnTo>
                <a:lnTo>
                  <a:pt x="129" y="436"/>
                </a:lnTo>
                <a:lnTo>
                  <a:pt x="120" y="444"/>
                </a:lnTo>
                <a:lnTo>
                  <a:pt x="120" y="444"/>
                </a:lnTo>
                <a:lnTo>
                  <a:pt x="110" y="447"/>
                </a:lnTo>
                <a:lnTo>
                  <a:pt x="91" y="450"/>
                </a:lnTo>
                <a:lnTo>
                  <a:pt x="61" y="456"/>
                </a:lnTo>
                <a:lnTo>
                  <a:pt x="61" y="456"/>
                </a:lnTo>
                <a:lnTo>
                  <a:pt x="56" y="456"/>
                </a:lnTo>
                <a:lnTo>
                  <a:pt x="51" y="457"/>
                </a:lnTo>
                <a:lnTo>
                  <a:pt x="47" y="461"/>
                </a:lnTo>
                <a:lnTo>
                  <a:pt x="44" y="464"/>
                </a:lnTo>
                <a:lnTo>
                  <a:pt x="43" y="467"/>
                </a:lnTo>
                <a:lnTo>
                  <a:pt x="43" y="467"/>
                </a:lnTo>
                <a:lnTo>
                  <a:pt x="40" y="475"/>
                </a:lnTo>
                <a:lnTo>
                  <a:pt x="40" y="485"/>
                </a:lnTo>
                <a:lnTo>
                  <a:pt x="40" y="485"/>
                </a:lnTo>
                <a:lnTo>
                  <a:pt x="39" y="504"/>
                </a:lnTo>
                <a:lnTo>
                  <a:pt x="40" y="511"/>
                </a:lnTo>
                <a:lnTo>
                  <a:pt x="42" y="514"/>
                </a:lnTo>
                <a:lnTo>
                  <a:pt x="43" y="515"/>
                </a:lnTo>
                <a:lnTo>
                  <a:pt x="43" y="515"/>
                </a:lnTo>
                <a:lnTo>
                  <a:pt x="47" y="517"/>
                </a:lnTo>
                <a:lnTo>
                  <a:pt x="50" y="519"/>
                </a:lnTo>
                <a:lnTo>
                  <a:pt x="54" y="521"/>
                </a:lnTo>
                <a:lnTo>
                  <a:pt x="56" y="526"/>
                </a:lnTo>
                <a:lnTo>
                  <a:pt x="56" y="526"/>
                </a:lnTo>
                <a:lnTo>
                  <a:pt x="59" y="531"/>
                </a:lnTo>
                <a:lnTo>
                  <a:pt x="64" y="536"/>
                </a:lnTo>
                <a:lnTo>
                  <a:pt x="76" y="549"/>
                </a:lnTo>
                <a:lnTo>
                  <a:pt x="95" y="565"/>
                </a:lnTo>
                <a:lnTo>
                  <a:pt x="95" y="565"/>
                </a:lnTo>
                <a:lnTo>
                  <a:pt x="129" y="612"/>
                </a:lnTo>
                <a:lnTo>
                  <a:pt x="203" y="716"/>
                </a:lnTo>
                <a:lnTo>
                  <a:pt x="242" y="772"/>
                </a:lnTo>
                <a:lnTo>
                  <a:pt x="276" y="822"/>
                </a:lnTo>
                <a:lnTo>
                  <a:pt x="300" y="859"/>
                </a:lnTo>
                <a:lnTo>
                  <a:pt x="306" y="871"/>
                </a:lnTo>
                <a:lnTo>
                  <a:pt x="309" y="877"/>
                </a:lnTo>
                <a:lnTo>
                  <a:pt x="309" y="877"/>
                </a:lnTo>
                <a:lnTo>
                  <a:pt x="307" y="886"/>
                </a:lnTo>
                <a:lnTo>
                  <a:pt x="307" y="891"/>
                </a:lnTo>
                <a:lnTo>
                  <a:pt x="309" y="893"/>
                </a:lnTo>
                <a:lnTo>
                  <a:pt x="311" y="893"/>
                </a:lnTo>
                <a:lnTo>
                  <a:pt x="320" y="886"/>
                </a:lnTo>
                <a:lnTo>
                  <a:pt x="320" y="886"/>
                </a:lnTo>
                <a:lnTo>
                  <a:pt x="322" y="888"/>
                </a:lnTo>
                <a:lnTo>
                  <a:pt x="324" y="892"/>
                </a:lnTo>
                <a:lnTo>
                  <a:pt x="325" y="897"/>
                </a:lnTo>
                <a:lnTo>
                  <a:pt x="325" y="897"/>
                </a:lnTo>
                <a:lnTo>
                  <a:pt x="325" y="899"/>
                </a:lnTo>
                <a:lnTo>
                  <a:pt x="327" y="902"/>
                </a:lnTo>
                <a:lnTo>
                  <a:pt x="330" y="904"/>
                </a:lnTo>
                <a:lnTo>
                  <a:pt x="331" y="906"/>
                </a:lnTo>
                <a:lnTo>
                  <a:pt x="330" y="908"/>
                </a:lnTo>
                <a:lnTo>
                  <a:pt x="322" y="918"/>
                </a:lnTo>
                <a:lnTo>
                  <a:pt x="322" y="918"/>
                </a:lnTo>
                <a:lnTo>
                  <a:pt x="307" y="933"/>
                </a:lnTo>
                <a:lnTo>
                  <a:pt x="305" y="937"/>
                </a:lnTo>
                <a:lnTo>
                  <a:pt x="304" y="941"/>
                </a:lnTo>
                <a:lnTo>
                  <a:pt x="304" y="941"/>
                </a:lnTo>
                <a:lnTo>
                  <a:pt x="304" y="943"/>
                </a:lnTo>
                <a:lnTo>
                  <a:pt x="305" y="944"/>
                </a:lnTo>
                <a:lnTo>
                  <a:pt x="306" y="948"/>
                </a:lnTo>
                <a:lnTo>
                  <a:pt x="306" y="951"/>
                </a:lnTo>
                <a:lnTo>
                  <a:pt x="305" y="952"/>
                </a:lnTo>
                <a:lnTo>
                  <a:pt x="302" y="954"/>
                </a:lnTo>
                <a:lnTo>
                  <a:pt x="297" y="957"/>
                </a:lnTo>
                <a:lnTo>
                  <a:pt x="297" y="957"/>
                </a:lnTo>
                <a:lnTo>
                  <a:pt x="261" y="968"/>
                </a:lnTo>
                <a:lnTo>
                  <a:pt x="198" y="988"/>
                </a:lnTo>
                <a:lnTo>
                  <a:pt x="133" y="1005"/>
                </a:lnTo>
                <a:lnTo>
                  <a:pt x="109" y="1012"/>
                </a:lnTo>
                <a:lnTo>
                  <a:pt x="95" y="1013"/>
                </a:lnTo>
                <a:lnTo>
                  <a:pt x="95" y="1013"/>
                </a:lnTo>
                <a:lnTo>
                  <a:pt x="76" y="1013"/>
                </a:lnTo>
                <a:lnTo>
                  <a:pt x="51" y="1013"/>
                </a:lnTo>
                <a:lnTo>
                  <a:pt x="30" y="1013"/>
                </a:lnTo>
                <a:lnTo>
                  <a:pt x="23" y="1012"/>
                </a:lnTo>
                <a:lnTo>
                  <a:pt x="18" y="1010"/>
                </a:lnTo>
                <a:lnTo>
                  <a:pt x="18" y="1010"/>
                </a:lnTo>
                <a:lnTo>
                  <a:pt x="10" y="1007"/>
                </a:lnTo>
                <a:lnTo>
                  <a:pt x="4" y="1004"/>
                </a:lnTo>
                <a:lnTo>
                  <a:pt x="2" y="1004"/>
                </a:lnTo>
                <a:lnTo>
                  <a:pt x="0" y="1004"/>
                </a:lnTo>
                <a:lnTo>
                  <a:pt x="2" y="1005"/>
                </a:lnTo>
                <a:lnTo>
                  <a:pt x="4" y="1009"/>
                </a:lnTo>
                <a:lnTo>
                  <a:pt x="4" y="1009"/>
                </a:lnTo>
                <a:lnTo>
                  <a:pt x="12" y="1015"/>
                </a:lnTo>
                <a:lnTo>
                  <a:pt x="20" y="1020"/>
                </a:lnTo>
                <a:lnTo>
                  <a:pt x="30" y="1025"/>
                </a:lnTo>
                <a:lnTo>
                  <a:pt x="43" y="1032"/>
                </a:lnTo>
                <a:lnTo>
                  <a:pt x="43" y="1032"/>
                </a:lnTo>
                <a:lnTo>
                  <a:pt x="58" y="1035"/>
                </a:lnTo>
                <a:lnTo>
                  <a:pt x="73" y="1038"/>
                </a:lnTo>
                <a:lnTo>
                  <a:pt x="86" y="1038"/>
                </a:lnTo>
                <a:lnTo>
                  <a:pt x="99" y="1038"/>
                </a:lnTo>
                <a:lnTo>
                  <a:pt x="99" y="1038"/>
                </a:lnTo>
                <a:lnTo>
                  <a:pt x="115" y="1037"/>
                </a:lnTo>
                <a:lnTo>
                  <a:pt x="131" y="1034"/>
                </a:lnTo>
                <a:lnTo>
                  <a:pt x="150" y="1032"/>
                </a:lnTo>
                <a:lnTo>
                  <a:pt x="150" y="1032"/>
                </a:lnTo>
                <a:lnTo>
                  <a:pt x="149" y="1034"/>
                </a:lnTo>
                <a:lnTo>
                  <a:pt x="149" y="1038"/>
                </a:lnTo>
                <a:lnTo>
                  <a:pt x="151" y="1042"/>
                </a:lnTo>
                <a:lnTo>
                  <a:pt x="156" y="1047"/>
                </a:lnTo>
                <a:lnTo>
                  <a:pt x="164" y="1052"/>
                </a:lnTo>
                <a:lnTo>
                  <a:pt x="176" y="1058"/>
                </a:lnTo>
                <a:lnTo>
                  <a:pt x="193" y="1063"/>
                </a:lnTo>
                <a:lnTo>
                  <a:pt x="193" y="1063"/>
                </a:lnTo>
                <a:lnTo>
                  <a:pt x="199" y="1064"/>
                </a:lnTo>
                <a:lnTo>
                  <a:pt x="209" y="1064"/>
                </a:lnTo>
                <a:lnTo>
                  <a:pt x="237" y="1060"/>
                </a:lnTo>
                <a:lnTo>
                  <a:pt x="276" y="1054"/>
                </a:lnTo>
                <a:lnTo>
                  <a:pt x="322" y="1045"/>
                </a:lnTo>
                <a:lnTo>
                  <a:pt x="433" y="1022"/>
                </a:lnTo>
                <a:lnTo>
                  <a:pt x="557" y="993"/>
                </a:lnTo>
                <a:lnTo>
                  <a:pt x="678" y="963"/>
                </a:lnTo>
                <a:lnTo>
                  <a:pt x="782" y="937"/>
                </a:lnTo>
                <a:lnTo>
                  <a:pt x="855" y="917"/>
                </a:lnTo>
                <a:lnTo>
                  <a:pt x="884" y="908"/>
                </a:lnTo>
                <a:lnTo>
                  <a:pt x="884" y="908"/>
                </a:lnTo>
                <a:lnTo>
                  <a:pt x="884" y="906"/>
                </a:lnTo>
                <a:lnTo>
                  <a:pt x="883" y="903"/>
                </a:lnTo>
                <a:lnTo>
                  <a:pt x="879" y="902"/>
                </a:lnTo>
                <a:lnTo>
                  <a:pt x="874" y="899"/>
                </a:lnTo>
                <a:lnTo>
                  <a:pt x="874" y="899"/>
                </a:lnTo>
                <a:lnTo>
                  <a:pt x="870" y="898"/>
                </a:lnTo>
                <a:lnTo>
                  <a:pt x="864" y="897"/>
                </a:lnTo>
                <a:lnTo>
                  <a:pt x="856" y="897"/>
                </a:lnTo>
                <a:lnTo>
                  <a:pt x="843" y="902"/>
                </a:lnTo>
                <a:lnTo>
                  <a:pt x="843" y="902"/>
                </a:lnTo>
                <a:lnTo>
                  <a:pt x="831" y="906"/>
                </a:lnTo>
                <a:lnTo>
                  <a:pt x="815" y="909"/>
                </a:lnTo>
                <a:lnTo>
                  <a:pt x="778" y="918"/>
                </a:lnTo>
                <a:lnTo>
                  <a:pt x="732" y="927"/>
                </a:lnTo>
                <a:lnTo>
                  <a:pt x="732" y="927"/>
                </a:lnTo>
                <a:lnTo>
                  <a:pt x="719" y="924"/>
                </a:lnTo>
                <a:lnTo>
                  <a:pt x="709" y="922"/>
                </a:lnTo>
                <a:lnTo>
                  <a:pt x="704" y="919"/>
                </a:lnTo>
                <a:lnTo>
                  <a:pt x="704" y="919"/>
                </a:lnTo>
                <a:lnTo>
                  <a:pt x="697" y="913"/>
                </a:lnTo>
                <a:lnTo>
                  <a:pt x="692" y="911"/>
                </a:lnTo>
                <a:lnTo>
                  <a:pt x="690" y="911"/>
                </a:lnTo>
                <a:lnTo>
                  <a:pt x="688" y="911"/>
                </a:lnTo>
                <a:lnTo>
                  <a:pt x="688" y="911"/>
                </a:lnTo>
                <a:lnTo>
                  <a:pt x="683" y="913"/>
                </a:lnTo>
                <a:lnTo>
                  <a:pt x="679" y="913"/>
                </a:lnTo>
                <a:lnTo>
                  <a:pt x="677" y="913"/>
                </a:lnTo>
                <a:lnTo>
                  <a:pt x="674" y="912"/>
                </a:lnTo>
                <a:lnTo>
                  <a:pt x="673" y="909"/>
                </a:lnTo>
                <a:lnTo>
                  <a:pt x="672" y="906"/>
                </a:lnTo>
                <a:lnTo>
                  <a:pt x="672" y="906"/>
                </a:lnTo>
                <a:lnTo>
                  <a:pt x="669" y="899"/>
                </a:lnTo>
                <a:lnTo>
                  <a:pt x="666" y="894"/>
                </a:lnTo>
                <a:lnTo>
                  <a:pt x="661" y="891"/>
                </a:lnTo>
                <a:lnTo>
                  <a:pt x="732" y="874"/>
                </a:lnTo>
                <a:lnTo>
                  <a:pt x="732" y="874"/>
                </a:lnTo>
                <a:lnTo>
                  <a:pt x="744" y="886"/>
                </a:lnTo>
                <a:lnTo>
                  <a:pt x="752" y="892"/>
                </a:lnTo>
                <a:lnTo>
                  <a:pt x="755" y="893"/>
                </a:lnTo>
                <a:lnTo>
                  <a:pt x="755" y="893"/>
                </a:lnTo>
                <a:lnTo>
                  <a:pt x="757" y="893"/>
                </a:lnTo>
                <a:lnTo>
                  <a:pt x="757" y="893"/>
                </a:lnTo>
                <a:lnTo>
                  <a:pt x="755" y="884"/>
                </a:lnTo>
                <a:lnTo>
                  <a:pt x="752" y="877"/>
                </a:lnTo>
                <a:lnTo>
                  <a:pt x="752" y="877"/>
                </a:lnTo>
                <a:lnTo>
                  <a:pt x="750" y="874"/>
                </a:lnTo>
                <a:lnTo>
                  <a:pt x="752" y="872"/>
                </a:lnTo>
                <a:lnTo>
                  <a:pt x="754" y="867"/>
                </a:lnTo>
                <a:lnTo>
                  <a:pt x="760" y="858"/>
                </a:lnTo>
                <a:lnTo>
                  <a:pt x="760" y="858"/>
                </a:lnTo>
                <a:lnTo>
                  <a:pt x="764" y="857"/>
                </a:lnTo>
                <a:lnTo>
                  <a:pt x="769" y="854"/>
                </a:lnTo>
                <a:lnTo>
                  <a:pt x="770" y="854"/>
                </a:lnTo>
                <a:lnTo>
                  <a:pt x="770" y="853"/>
                </a:lnTo>
                <a:lnTo>
                  <a:pt x="763" y="852"/>
                </a:lnTo>
                <a:lnTo>
                  <a:pt x="763" y="852"/>
                </a:lnTo>
                <a:lnTo>
                  <a:pt x="748" y="849"/>
                </a:lnTo>
                <a:lnTo>
                  <a:pt x="733" y="849"/>
                </a:lnTo>
                <a:lnTo>
                  <a:pt x="718" y="849"/>
                </a:lnTo>
                <a:lnTo>
                  <a:pt x="500" y="606"/>
                </a:lnTo>
                <a:lnTo>
                  <a:pt x="500" y="606"/>
                </a:lnTo>
                <a:lnTo>
                  <a:pt x="515" y="595"/>
                </a:lnTo>
                <a:lnTo>
                  <a:pt x="549" y="569"/>
                </a:lnTo>
                <a:lnTo>
                  <a:pt x="568" y="552"/>
                </a:lnTo>
                <a:lnTo>
                  <a:pt x="586" y="537"/>
                </a:lnTo>
                <a:lnTo>
                  <a:pt x="601" y="522"/>
                </a:lnTo>
                <a:lnTo>
                  <a:pt x="606" y="516"/>
                </a:lnTo>
                <a:lnTo>
                  <a:pt x="608" y="510"/>
                </a:lnTo>
                <a:lnTo>
                  <a:pt x="608" y="510"/>
                </a:lnTo>
                <a:lnTo>
                  <a:pt x="613" y="500"/>
                </a:lnTo>
                <a:lnTo>
                  <a:pt x="616" y="489"/>
                </a:lnTo>
                <a:lnTo>
                  <a:pt x="621" y="467"/>
                </a:lnTo>
                <a:lnTo>
                  <a:pt x="623" y="451"/>
                </a:lnTo>
                <a:lnTo>
                  <a:pt x="624" y="444"/>
                </a:lnTo>
                <a:lnTo>
                  <a:pt x="624" y="444"/>
                </a:lnTo>
                <a:lnTo>
                  <a:pt x="592" y="366"/>
                </a:lnTo>
                <a:lnTo>
                  <a:pt x="556" y="285"/>
                </a:lnTo>
                <a:lnTo>
                  <a:pt x="556" y="285"/>
                </a:lnTo>
                <a:lnTo>
                  <a:pt x="553" y="275"/>
                </a:lnTo>
                <a:lnTo>
                  <a:pt x="548" y="258"/>
                </a:lnTo>
                <a:lnTo>
                  <a:pt x="539" y="238"/>
                </a:lnTo>
                <a:lnTo>
                  <a:pt x="534" y="228"/>
                </a:lnTo>
                <a:lnTo>
                  <a:pt x="529" y="219"/>
                </a:lnTo>
                <a:lnTo>
                  <a:pt x="529" y="219"/>
                </a:lnTo>
                <a:lnTo>
                  <a:pt x="517" y="204"/>
                </a:lnTo>
                <a:lnTo>
                  <a:pt x="506" y="189"/>
                </a:lnTo>
                <a:lnTo>
                  <a:pt x="488" y="164"/>
                </a:lnTo>
                <a:lnTo>
                  <a:pt x="488" y="164"/>
                </a:lnTo>
                <a:lnTo>
                  <a:pt x="478" y="155"/>
                </a:lnTo>
                <a:lnTo>
                  <a:pt x="467" y="147"/>
                </a:lnTo>
                <a:lnTo>
                  <a:pt x="456" y="139"/>
                </a:lnTo>
                <a:lnTo>
                  <a:pt x="447" y="135"/>
                </a:lnTo>
                <a:lnTo>
                  <a:pt x="447" y="135"/>
                </a:lnTo>
                <a:lnTo>
                  <a:pt x="432" y="128"/>
                </a:lnTo>
                <a:lnTo>
                  <a:pt x="425" y="125"/>
                </a:lnTo>
                <a:lnTo>
                  <a:pt x="417" y="123"/>
                </a:lnTo>
                <a:lnTo>
                  <a:pt x="417" y="123"/>
                </a:lnTo>
                <a:lnTo>
                  <a:pt x="403" y="122"/>
                </a:lnTo>
                <a:lnTo>
                  <a:pt x="396" y="119"/>
                </a:lnTo>
                <a:lnTo>
                  <a:pt x="388" y="117"/>
                </a:lnTo>
                <a:lnTo>
                  <a:pt x="388" y="117"/>
                </a:lnTo>
                <a:lnTo>
                  <a:pt x="385" y="115"/>
                </a:lnTo>
                <a:lnTo>
                  <a:pt x="382" y="115"/>
                </a:lnTo>
                <a:lnTo>
                  <a:pt x="378" y="115"/>
                </a:lnTo>
                <a:lnTo>
                  <a:pt x="377" y="115"/>
                </a:lnTo>
                <a:lnTo>
                  <a:pt x="376" y="114"/>
                </a:lnTo>
                <a:lnTo>
                  <a:pt x="372" y="108"/>
                </a:lnTo>
                <a:lnTo>
                  <a:pt x="372" y="108"/>
                </a:lnTo>
                <a:lnTo>
                  <a:pt x="363" y="87"/>
                </a:lnTo>
                <a:lnTo>
                  <a:pt x="359" y="78"/>
                </a:lnTo>
                <a:lnTo>
                  <a:pt x="359" y="78"/>
                </a:lnTo>
                <a:lnTo>
                  <a:pt x="356" y="62"/>
                </a:lnTo>
                <a:lnTo>
                  <a:pt x="354" y="42"/>
                </a:lnTo>
                <a:lnTo>
                  <a:pt x="354" y="42"/>
                </a:lnTo>
                <a:lnTo>
                  <a:pt x="354" y="35"/>
                </a:lnTo>
                <a:lnTo>
                  <a:pt x="354" y="28"/>
                </a:lnTo>
                <a:lnTo>
                  <a:pt x="352" y="24"/>
                </a:lnTo>
                <a:lnTo>
                  <a:pt x="350" y="19"/>
                </a:lnTo>
                <a:lnTo>
                  <a:pt x="347" y="17"/>
                </a:lnTo>
                <a:lnTo>
                  <a:pt x="342" y="14"/>
                </a:lnTo>
                <a:lnTo>
                  <a:pt x="342" y="14"/>
                </a:lnTo>
                <a:lnTo>
                  <a:pt x="322" y="7"/>
                </a:lnTo>
                <a:lnTo>
                  <a:pt x="314" y="4"/>
                </a:lnTo>
                <a:lnTo>
                  <a:pt x="306" y="3"/>
                </a:lnTo>
                <a:lnTo>
                  <a:pt x="306" y="3"/>
                </a:lnTo>
                <a:lnTo>
                  <a:pt x="286" y="2"/>
                </a:lnTo>
                <a:lnTo>
                  <a:pt x="264" y="0"/>
                </a:lnTo>
                <a:lnTo>
                  <a:pt x="264" y="0"/>
                </a:lnTo>
                <a:lnTo>
                  <a:pt x="257" y="0"/>
                </a:lnTo>
                <a:lnTo>
                  <a:pt x="251" y="3"/>
                </a:lnTo>
                <a:lnTo>
                  <a:pt x="239" y="7"/>
                </a:lnTo>
                <a:lnTo>
                  <a:pt x="226" y="13"/>
                </a:lnTo>
                <a:lnTo>
                  <a:pt x="220" y="17"/>
                </a:lnTo>
                <a:lnTo>
                  <a:pt x="220" y="17"/>
                </a:lnTo>
                <a:lnTo>
                  <a:pt x="214" y="20"/>
                </a:lnTo>
                <a:lnTo>
                  <a:pt x="204" y="28"/>
                </a:lnTo>
                <a:lnTo>
                  <a:pt x="198" y="33"/>
                </a:lnTo>
                <a:lnTo>
                  <a:pt x="191" y="39"/>
                </a:lnTo>
                <a:lnTo>
                  <a:pt x="186" y="47"/>
                </a:lnTo>
                <a:lnTo>
                  <a:pt x="181" y="55"/>
                </a:lnTo>
                <a:lnTo>
                  <a:pt x="181" y="55"/>
                </a:lnTo>
                <a:close/>
                <a:moveTo>
                  <a:pt x="295" y="399"/>
                </a:moveTo>
                <a:lnTo>
                  <a:pt x="295" y="399"/>
                </a:lnTo>
                <a:lnTo>
                  <a:pt x="296" y="397"/>
                </a:lnTo>
                <a:lnTo>
                  <a:pt x="297" y="397"/>
                </a:lnTo>
                <a:lnTo>
                  <a:pt x="304" y="399"/>
                </a:lnTo>
                <a:lnTo>
                  <a:pt x="321" y="402"/>
                </a:lnTo>
                <a:lnTo>
                  <a:pt x="350" y="412"/>
                </a:lnTo>
                <a:lnTo>
                  <a:pt x="350" y="412"/>
                </a:lnTo>
                <a:lnTo>
                  <a:pt x="352" y="412"/>
                </a:lnTo>
                <a:lnTo>
                  <a:pt x="355" y="412"/>
                </a:lnTo>
                <a:lnTo>
                  <a:pt x="361" y="410"/>
                </a:lnTo>
                <a:lnTo>
                  <a:pt x="371" y="406"/>
                </a:lnTo>
                <a:lnTo>
                  <a:pt x="386" y="401"/>
                </a:lnTo>
                <a:lnTo>
                  <a:pt x="386" y="401"/>
                </a:lnTo>
                <a:lnTo>
                  <a:pt x="400" y="397"/>
                </a:lnTo>
                <a:lnTo>
                  <a:pt x="407" y="397"/>
                </a:lnTo>
                <a:lnTo>
                  <a:pt x="411" y="397"/>
                </a:lnTo>
                <a:lnTo>
                  <a:pt x="413" y="399"/>
                </a:lnTo>
                <a:lnTo>
                  <a:pt x="413" y="399"/>
                </a:lnTo>
                <a:lnTo>
                  <a:pt x="413" y="400"/>
                </a:lnTo>
                <a:lnTo>
                  <a:pt x="415" y="405"/>
                </a:lnTo>
                <a:lnTo>
                  <a:pt x="413" y="416"/>
                </a:lnTo>
                <a:lnTo>
                  <a:pt x="412" y="430"/>
                </a:lnTo>
                <a:lnTo>
                  <a:pt x="412" y="435"/>
                </a:lnTo>
                <a:lnTo>
                  <a:pt x="413" y="437"/>
                </a:lnTo>
                <a:lnTo>
                  <a:pt x="413" y="437"/>
                </a:lnTo>
                <a:lnTo>
                  <a:pt x="412" y="439"/>
                </a:lnTo>
                <a:lnTo>
                  <a:pt x="411" y="440"/>
                </a:lnTo>
                <a:lnTo>
                  <a:pt x="403" y="445"/>
                </a:lnTo>
                <a:lnTo>
                  <a:pt x="378" y="455"/>
                </a:lnTo>
                <a:lnTo>
                  <a:pt x="342" y="469"/>
                </a:lnTo>
                <a:lnTo>
                  <a:pt x="342" y="469"/>
                </a:lnTo>
                <a:lnTo>
                  <a:pt x="327" y="452"/>
                </a:lnTo>
                <a:lnTo>
                  <a:pt x="306" y="429"/>
                </a:lnTo>
                <a:lnTo>
                  <a:pt x="306" y="429"/>
                </a:lnTo>
                <a:lnTo>
                  <a:pt x="302" y="425"/>
                </a:lnTo>
                <a:lnTo>
                  <a:pt x="300" y="422"/>
                </a:lnTo>
                <a:lnTo>
                  <a:pt x="295" y="421"/>
                </a:lnTo>
                <a:lnTo>
                  <a:pt x="295" y="421"/>
                </a:lnTo>
                <a:lnTo>
                  <a:pt x="296" y="417"/>
                </a:lnTo>
                <a:lnTo>
                  <a:pt x="295" y="411"/>
                </a:lnTo>
                <a:lnTo>
                  <a:pt x="295" y="404"/>
                </a:lnTo>
                <a:lnTo>
                  <a:pt x="295" y="399"/>
                </a:lnTo>
                <a:lnTo>
                  <a:pt x="295" y="399"/>
                </a:lnTo>
                <a:close/>
                <a:moveTo>
                  <a:pt x="295" y="421"/>
                </a:move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lnTo>
                  <a:pt x="295" y="421"/>
                </a:lnTo>
                <a:close/>
                <a:moveTo>
                  <a:pt x="306" y="294"/>
                </a:moveTo>
                <a:lnTo>
                  <a:pt x="342" y="315"/>
                </a:lnTo>
                <a:lnTo>
                  <a:pt x="378" y="328"/>
                </a:lnTo>
                <a:lnTo>
                  <a:pt x="378" y="328"/>
                </a:lnTo>
                <a:lnTo>
                  <a:pt x="380" y="329"/>
                </a:lnTo>
                <a:lnTo>
                  <a:pt x="380" y="330"/>
                </a:lnTo>
                <a:lnTo>
                  <a:pt x="375" y="334"/>
                </a:lnTo>
                <a:lnTo>
                  <a:pt x="356" y="343"/>
                </a:lnTo>
                <a:lnTo>
                  <a:pt x="327" y="355"/>
                </a:lnTo>
                <a:lnTo>
                  <a:pt x="327" y="355"/>
                </a:lnTo>
                <a:lnTo>
                  <a:pt x="307" y="353"/>
                </a:lnTo>
                <a:lnTo>
                  <a:pt x="294" y="351"/>
                </a:lnTo>
                <a:lnTo>
                  <a:pt x="286" y="351"/>
                </a:lnTo>
                <a:lnTo>
                  <a:pt x="286" y="351"/>
                </a:lnTo>
                <a:lnTo>
                  <a:pt x="285" y="351"/>
                </a:lnTo>
                <a:lnTo>
                  <a:pt x="285" y="350"/>
                </a:lnTo>
                <a:lnTo>
                  <a:pt x="287" y="346"/>
                </a:lnTo>
                <a:lnTo>
                  <a:pt x="295" y="335"/>
                </a:lnTo>
                <a:lnTo>
                  <a:pt x="295" y="335"/>
                </a:lnTo>
                <a:lnTo>
                  <a:pt x="299" y="326"/>
                </a:lnTo>
                <a:lnTo>
                  <a:pt x="302" y="313"/>
                </a:lnTo>
                <a:lnTo>
                  <a:pt x="306" y="294"/>
                </a:lnTo>
                <a:lnTo>
                  <a:pt x="306" y="294"/>
                </a:lnTo>
                <a:close/>
                <a:moveTo>
                  <a:pt x="229" y="417"/>
                </a:moveTo>
                <a:lnTo>
                  <a:pt x="229" y="417"/>
                </a:lnTo>
                <a:lnTo>
                  <a:pt x="237" y="426"/>
                </a:lnTo>
                <a:lnTo>
                  <a:pt x="242" y="434"/>
                </a:lnTo>
                <a:lnTo>
                  <a:pt x="247" y="437"/>
                </a:lnTo>
                <a:lnTo>
                  <a:pt x="247" y="437"/>
                </a:lnTo>
                <a:lnTo>
                  <a:pt x="265" y="439"/>
                </a:lnTo>
                <a:lnTo>
                  <a:pt x="281" y="440"/>
                </a:lnTo>
                <a:lnTo>
                  <a:pt x="295" y="440"/>
                </a:lnTo>
                <a:lnTo>
                  <a:pt x="295" y="440"/>
                </a:lnTo>
                <a:lnTo>
                  <a:pt x="315" y="464"/>
                </a:lnTo>
                <a:lnTo>
                  <a:pt x="327" y="480"/>
                </a:lnTo>
                <a:lnTo>
                  <a:pt x="331" y="485"/>
                </a:lnTo>
                <a:lnTo>
                  <a:pt x="331" y="487"/>
                </a:lnTo>
                <a:lnTo>
                  <a:pt x="331" y="487"/>
                </a:lnTo>
                <a:lnTo>
                  <a:pt x="319" y="494"/>
                </a:lnTo>
                <a:lnTo>
                  <a:pt x="295" y="509"/>
                </a:lnTo>
                <a:lnTo>
                  <a:pt x="270" y="526"/>
                </a:lnTo>
                <a:lnTo>
                  <a:pt x="261" y="534"/>
                </a:lnTo>
                <a:lnTo>
                  <a:pt x="256" y="540"/>
                </a:lnTo>
                <a:lnTo>
                  <a:pt x="256" y="540"/>
                </a:lnTo>
                <a:lnTo>
                  <a:pt x="249" y="555"/>
                </a:lnTo>
                <a:lnTo>
                  <a:pt x="247" y="560"/>
                </a:lnTo>
                <a:lnTo>
                  <a:pt x="247" y="565"/>
                </a:lnTo>
                <a:lnTo>
                  <a:pt x="247" y="565"/>
                </a:lnTo>
                <a:lnTo>
                  <a:pt x="247" y="569"/>
                </a:lnTo>
                <a:lnTo>
                  <a:pt x="249" y="570"/>
                </a:lnTo>
                <a:lnTo>
                  <a:pt x="250" y="575"/>
                </a:lnTo>
                <a:lnTo>
                  <a:pt x="251" y="585"/>
                </a:lnTo>
                <a:lnTo>
                  <a:pt x="251" y="585"/>
                </a:lnTo>
                <a:lnTo>
                  <a:pt x="256" y="601"/>
                </a:lnTo>
                <a:lnTo>
                  <a:pt x="266" y="628"/>
                </a:lnTo>
                <a:lnTo>
                  <a:pt x="296" y="703"/>
                </a:lnTo>
                <a:lnTo>
                  <a:pt x="327" y="776"/>
                </a:lnTo>
                <a:lnTo>
                  <a:pt x="339" y="801"/>
                </a:lnTo>
                <a:lnTo>
                  <a:pt x="345" y="813"/>
                </a:lnTo>
                <a:lnTo>
                  <a:pt x="345" y="813"/>
                </a:lnTo>
                <a:lnTo>
                  <a:pt x="352" y="819"/>
                </a:lnTo>
                <a:lnTo>
                  <a:pt x="361" y="827"/>
                </a:lnTo>
                <a:lnTo>
                  <a:pt x="368" y="833"/>
                </a:lnTo>
                <a:lnTo>
                  <a:pt x="370" y="836"/>
                </a:lnTo>
                <a:lnTo>
                  <a:pt x="370" y="838"/>
                </a:lnTo>
                <a:lnTo>
                  <a:pt x="370" y="838"/>
                </a:lnTo>
                <a:lnTo>
                  <a:pt x="368" y="842"/>
                </a:lnTo>
                <a:lnTo>
                  <a:pt x="368" y="846"/>
                </a:lnTo>
                <a:lnTo>
                  <a:pt x="368" y="849"/>
                </a:lnTo>
                <a:lnTo>
                  <a:pt x="365" y="854"/>
                </a:lnTo>
                <a:lnTo>
                  <a:pt x="365" y="854"/>
                </a:lnTo>
                <a:lnTo>
                  <a:pt x="355" y="862"/>
                </a:lnTo>
                <a:lnTo>
                  <a:pt x="345" y="867"/>
                </a:lnTo>
                <a:lnTo>
                  <a:pt x="345" y="867"/>
                </a:lnTo>
                <a:lnTo>
                  <a:pt x="342" y="869"/>
                </a:lnTo>
                <a:lnTo>
                  <a:pt x="340" y="869"/>
                </a:lnTo>
                <a:lnTo>
                  <a:pt x="339" y="868"/>
                </a:lnTo>
                <a:lnTo>
                  <a:pt x="336" y="866"/>
                </a:lnTo>
                <a:lnTo>
                  <a:pt x="336" y="866"/>
                </a:lnTo>
                <a:lnTo>
                  <a:pt x="332" y="862"/>
                </a:lnTo>
                <a:lnTo>
                  <a:pt x="329" y="861"/>
                </a:lnTo>
                <a:lnTo>
                  <a:pt x="325" y="861"/>
                </a:lnTo>
                <a:lnTo>
                  <a:pt x="322" y="858"/>
                </a:lnTo>
                <a:lnTo>
                  <a:pt x="322" y="858"/>
                </a:lnTo>
                <a:lnTo>
                  <a:pt x="315" y="853"/>
                </a:lnTo>
                <a:lnTo>
                  <a:pt x="310" y="848"/>
                </a:lnTo>
                <a:lnTo>
                  <a:pt x="306" y="844"/>
                </a:lnTo>
                <a:lnTo>
                  <a:pt x="306" y="844"/>
                </a:lnTo>
                <a:lnTo>
                  <a:pt x="275" y="798"/>
                </a:lnTo>
                <a:lnTo>
                  <a:pt x="206" y="698"/>
                </a:lnTo>
                <a:lnTo>
                  <a:pt x="106" y="556"/>
                </a:lnTo>
                <a:lnTo>
                  <a:pt x="106" y="556"/>
                </a:lnTo>
                <a:lnTo>
                  <a:pt x="106" y="551"/>
                </a:lnTo>
                <a:lnTo>
                  <a:pt x="106" y="546"/>
                </a:lnTo>
                <a:lnTo>
                  <a:pt x="104" y="542"/>
                </a:lnTo>
                <a:lnTo>
                  <a:pt x="104" y="542"/>
                </a:lnTo>
                <a:lnTo>
                  <a:pt x="95" y="531"/>
                </a:lnTo>
                <a:lnTo>
                  <a:pt x="91" y="525"/>
                </a:lnTo>
                <a:lnTo>
                  <a:pt x="90" y="521"/>
                </a:lnTo>
                <a:lnTo>
                  <a:pt x="90" y="521"/>
                </a:lnTo>
                <a:lnTo>
                  <a:pt x="90" y="519"/>
                </a:lnTo>
                <a:lnTo>
                  <a:pt x="91" y="515"/>
                </a:lnTo>
                <a:lnTo>
                  <a:pt x="95" y="510"/>
                </a:lnTo>
                <a:lnTo>
                  <a:pt x="98" y="507"/>
                </a:lnTo>
                <a:lnTo>
                  <a:pt x="101" y="506"/>
                </a:lnTo>
                <a:lnTo>
                  <a:pt x="101" y="506"/>
                </a:lnTo>
                <a:lnTo>
                  <a:pt x="110" y="502"/>
                </a:lnTo>
                <a:lnTo>
                  <a:pt x="116" y="499"/>
                </a:lnTo>
                <a:lnTo>
                  <a:pt x="121" y="494"/>
                </a:lnTo>
                <a:lnTo>
                  <a:pt x="124" y="491"/>
                </a:lnTo>
                <a:lnTo>
                  <a:pt x="125" y="487"/>
                </a:lnTo>
                <a:lnTo>
                  <a:pt x="125" y="487"/>
                </a:lnTo>
                <a:lnTo>
                  <a:pt x="125" y="485"/>
                </a:lnTo>
                <a:lnTo>
                  <a:pt x="124" y="482"/>
                </a:lnTo>
                <a:lnTo>
                  <a:pt x="123" y="480"/>
                </a:lnTo>
                <a:lnTo>
                  <a:pt x="124" y="480"/>
                </a:lnTo>
                <a:lnTo>
                  <a:pt x="124" y="479"/>
                </a:lnTo>
                <a:lnTo>
                  <a:pt x="131" y="474"/>
                </a:lnTo>
                <a:lnTo>
                  <a:pt x="131" y="474"/>
                </a:lnTo>
                <a:lnTo>
                  <a:pt x="141" y="469"/>
                </a:lnTo>
                <a:lnTo>
                  <a:pt x="149" y="466"/>
                </a:lnTo>
                <a:lnTo>
                  <a:pt x="156" y="462"/>
                </a:lnTo>
                <a:lnTo>
                  <a:pt x="168" y="457"/>
                </a:lnTo>
                <a:lnTo>
                  <a:pt x="168" y="457"/>
                </a:lnTo>
                <a:lnTo>
                  <a:pt x="191" y="446"/>
                </a:lnTo>
                <a:lnTo>
                  <a:pt x="206" y="437"/>
                </a:lnTo>
                <a:lnTo>
                  <a:pt x="206" y="437"/>
                </a:lnTo>
                <a:lnTo>
                  <a:pt x="212" y="432"/>
                </a:lnTo>
                <a:lnTo>
                  <a:pt x="220" y="425"/>
                </a:lnTo>
                <a:lnTo>
                  <a:pt x="229" y="417"/>
                </a:lnTo>
                <a:lnTo>
                  <a:pt x="229" y="417"/>
                </a:lnTo>
                <a:close/>
                <a:moveTo>
                  <a:pt x="406" y="695"/>
                </a:moveTo>
                <a:lnTo>
                  <a:pt x="406" y="695"/>
                </a:lnTo>
                <a:lnTo>
                  <a:pt x="462" y="771"/>
                </a:lnTo>
                <a:lnTo>
                  <a:pt x="501" y="826"/>
                </a:lnTo>
                <a:lnTo>
                  <a:pt x="513" y="844"/>
                </a:lnTo>
                <a:lnTo>
                  <a:pt x="516" y="851"/>
                </a:lnTo>
                <a:lnTo>
                  <a:pt x="517" y="854"/>
                </a:lnTo>
                <a:lnTo>
                  <a:pt x="517" y="854"/>
                </a:lnTo>
                <a:lnTo>
                  <a:pt x="517" y="866"/>
                </a:lnTo>
                <a:lnTo>
                  <a:pt x="516" y="869"/>
                </a:lnTo>
                <a:lnTo>
                  <a:pt x="513" y="872"/>
                </a:lnTo>
                <a:lnTo>
                  <a:pt x="513" y="872"/>
                </a:lnTo>
                <a:lnTo>
                  <a:pt x="511" y="872"/>
                </a:lnTo>
                <a:lnTo>
                  <a:pt x="506" y="871"/>
                </a:lnTo>
                <a:lnTo>
                  <a:pt x="491" y="864"/>
                </a:lnTo>
                <a:lnTo>
                  <a:pt x="472" y="854"/>
                </a:lnTo>
                <a:lnTo>
                  <a:pt x="472" y="854"/>
                </a:lnTo>
                <a:lnTo>
                  <a:pt x="472" y="849"/>
                </a:lnTo>
                <a:lnTo>
                  <a:pt x="470" y="843"/>
                </a:lnTo>
                <a:lnTo>
                  <a:pt x="466" y="833"/>
                </a:lnTo>
                <a:lnTo>
                  <a:pt x="466" y="833"/>
                </a:lnTo>
                <a:lnTo>
                  <a:pt x="455" y="809"/>
                </a:lnTo>
                <a:lnTo>
                  <a:pt x="451" y="799"/>
                </a:lnTo>
                <a:lnTo>
                  <a:pt x="445" y="791"/>
                </a:lnTo>
                <a:lnTo>
                  <a:pt x="445" y="791"/>
                </a:lnTo>
                <a:lnTo>
                  <a:pt x="437" y="782"/>
                </a:lnTo>
                <a:lnTo>
                  <a:pt x="430" y="775"/>
                </a:lnTo>
                <a:lnTo>
                  <a:pt x="422" y="770"/>
                </a:lnTo>
                <a:lnTo>
                  <a:pt x="417" y="765"/>
                </a:lnTo>
                <a:lnTo>
                  <a:pt x="417" y="765"/>
                </a:lnTo>
                <a:lnTo>
                  <a:pt x="410" y="742"/>
                </a:lnTo>
                <a:lnTo>
                  <a:pt x="403" y="722"/>
                </a:lnTo>
                <a:lnTo>
                  <a:pt x="403" y="703"/>
                </a:lnTo>
                <a:lnTo>
                  <a:pt x="406" y="695"/>
                </a:lnTo>
                <a:close/>
                <a:moveTo>
                  <a:pt x="492" y="932"/>
                </a:moveTo>
                <a:lnTo>
                  <a:pt x="492" y="932"/>
                </a:lnTo>
                <a:lnTo>
                  <a:pt x="491" y="934"/>
                </a:lnTo>
                <a:lnTo>
                  <a:pt x="488" y="938"/>
                </a:lnTo>
                <a:lnTo>
                  <a:pt x="485" y="944"/>
                </a:lnTo>
                <a:lnTo>
                  <a:pt x="478" y="949"/>
                </a:lnTo>
                <a:lnTo>
                  <a:pt x="478" y="949"/>
                </a:lnTo>
                <a:lnTo>
                  <a:pt x="472" y="953"/>
                </a:lnTo>
                <a:lnTo>
                  <a:pt x="466" y="954"/>
                </a:lnTo>
                <a:lnTo>
                  <a:pt x="465" y="956"/>
                </a:lnTo>
                <a:lnTo>
                  <a:pt x="463" y="958"/>
                </a:lnTo>
                <a:lnTo>
                  <a:pt x="463" y="961"/>
                </a:lnTo>
                <a:lnTo>
                  <a:pt x="466" y="966"/>
                </a:lnTo>
                <a:lnTo>
                  <a:pt x="466" y="966"/>
                </a:lnTo>
                <a:lnTo>
                  <a:pt x="472" y="982"/>
                </a:lnTo>
                <a:lnTo>
                  <a:pt x="472" y="986"/>
                </a:lnTo>
                <a:lnTo>
                  <a:pt x="472" y="987"/>
                </a:lnTo>
                <a:lnTo>
                  <a:pt x="470" y="988"/>
                </a:lnTo>
                <a:lnTo>
                  <a:pt x="470" y="988"/>
                </a:lnTo>
                <a:lnTo>
                  <a:pt x="386" y="1008"/>
                </a:lnTo>
                <a:lnTo>
                  <a:pt x="304" y="1027"/>
                </a:lnTo>
                <a:lnTo>
                  <a:pt x="304" y="1027"/>
                </a:lnTo>
                <a:lnTo>
                  <a:pt x="304" y="1027"/>
                </a:lnTo>
                <a:lnTo>
                  <a:pt x="304" y="1028"/>
                </a:lnTo>
                <a:lnTo>
                  <a:pt x="306" y="1029"/>
                </a:lnTo>
                <a:lnTo>
                  <a:pt x="312" y="1033"/>
                </a:lnTo>
                <a:lnTo>
                  <a:pt x="314" y="1034"/>
                </a:lnTo>
                <a:lnTo>
                  <a:pt x="311" y="1034"/>
                </a:lnTo>
                <a:lnTo>
                  <a:pt x="289" y="1029"/>
                </a:lnTo>
                <a:lnTo>
                  <a:pt x="289" y="1029"/>
                </a:lnTo>
                <a:lnTo>
                  <a:pt x="237" y="1015"/>
                </a:lnTo>
                <a:lnTo>
                  <a:pt x="217" y="1010"/>
                </a:lnTo>
                <a:lnTo>
                  <a:pt x="217" y="1010"/>
                </a:lnTo>
                <a:lnTo>
                  <a:pt x="203" y="1009"/>
                </a:lnTo>
                <a:lnTo>
                  <a:pt x="196" y="1008"/>
                </a:lnTo>
                <a:lnTo>
                  <a:pt x="195" y="1007"/>
                </a:lnTo>
                <a:lnTo>
                  <a:pt x="195" y="1007"/>
                </a:lnTo>
                <a:lnTo>
                  <a:pt x="195" y="1007"/>
                </a:lnTo>
                <a:lnTo>
                  <a:pt x="242" y="993"/>
                </a:lnTo>
                <a:lnTo>
                  <a:pt x="346" y="967"/>
                </a:lnTo>
                <a:lnTo>
                  <a:pt x="447" y="942"/>
                </a:lnTo>
                <a:lnTo>
                  <a:pt x="492" y="932"/>
                </a:lnTo>
                <a:lnTo>
                  <a:pt x="492" y="932"/>
                </a:lnTo>
                <a:close/>
                <a:moveTo>
                  <a:pt x="492" y="611"/>
                </a:moveTo>
                <a:lnTo>
                  <a:pt x="715" y="858"/>
                </a:lnTo>
                <a:lnTo>
                  <a:pt x="715" y="858"/>
                </a:lnTo>
                <a:lnTo>
                  <a:pt x="703" y="858"/>
                </a:lnTo>
                <a:lnTo>
                  <a:pt x="694" y="858"/>
                </a:lnTo>
                <a:lnTo>
                  <a:pt x="689" y="859"/>
                </a:lnTo>
                <a:lnTo>
                  <a:pt x="685" y="861"/>
                </a:lnTo>
                <a:lnTo>
                  <a:pt x="685" y="861"/>
                </a:lnTo>
                <a:lnTo>
                  <a:pt x="673" y="869"/>
                </a:lnTo>
                <a:lnTo>
                  <a:pt x="667" y="873"/>
                </a:lnTo>
                <a:lnTo>
                  <a:pt x="663" y="874"/>
                </a:lnTo>
                <a:lnTo>
                  <a:pt x="663" y="874"/>
                </a:lnTo>
                <a:lnTo>
                  <a:pt x="661" y="876"/>
                </a:lnTo>
                <a:lnTo>
                  <a:pt x="657" y="879"/>
                </a:lnTo>
                <a:lnTo>
                  <a:pt x="654" y="879"/>
                </a:lnTo>
                <a:lnTo>
                  <a:pt x="653" y="881"/>
                </a:lnTo>
                <a:lnTo>
                  <a:pt x="652" y="879"/>
                </a:lnTo>
                <a:lnTo>
                  <a:pt x="652" y="877"/>
                </a:lnTo>
                <a:lnTo>
                  <a:pt x="652" y="877"/>
                </a:lnTo>
                <a:lnTo>
                  <a:pt x="652" y="873"/>
                </a:lnTo>
                <a:lnTo>
                  <a:pt x="653" y="869"/>
                </a:lnTo>
                <a:lnTo>
                  <a:pt x="656" y="861"/>
                </a:lnTo>
                <a:lnTo>
                  <a:pt x="656" y="857"/>
                </a:lnTo>
                <a:lnTo>
                  <a:pt x="654" y="852"/>
                </a:lnTo>
                <a:lnTo>
                  <a:pt x="651" y="846"/>
                </a:lnTo>
                <a:lnTo>
                  <a:pt x="644" y="841"/>
                </a:lnTo>
                <a:lnTo>
                  <a:pt x="644" y="841"/>
                </a:lnTo>
                <a:lnTo>
                  <a:pt x="638" y="833"/>
                </a:lnTo>
                <a:lnTo>
                  <a:pt x="631" y="826"/>
                </a:lnTo>
                <a:lnTo>
                  <a:pt x="618" y="809"/>
                </a:lnTo>
                <a:lnTo>
                  <a:pt x="609" y="797"/>
                </a:lnTo>
                <a:lnTo>
                  <a:pt x="606" y="791"/>
                </a:lnTo>
                <a:lnTo>
                  <a:pt x="606" y="791"/>
                </a:lnTo>
                <a:lnTo>
                  <a:pt x="606" y="788"/>
                </a:lnTo>
                <a:lnTo>
                  <a:pt x="604" y="787"/>
                </a:lnTo>
                <a:lnTo>
                  <a:pt x="599" y="783"/>
                </a:lnTo>
                <a:lnTo>
                  <a:pt x="599" y="783"/>
                </a:lnTo>
                <a:lnTo>
                  <a:pt x="598" y="782"/>
                </a:lnTo>
                <a:lnTo>
                  <a:pt x="597" y="780"/>
                </a:lnTo>
                <a:lnTo>
                  <a:pt x="596" y="773"/>
                </a:lnTo>
                <a:lnTo>
                  <a:pt x="588" y="763"/>
                </a:lnTo>
                <a:lnTo>
                  <a:pt x="588" y="763"/>
                </a:lnTo>
                <a:lnTo>
                  <a:pt x="574" y="743"/>
                </a:lnTo>
                <a:lnTo>
                  <a:pt x="563" y="726"/>
                </a:lnTo>
                <a:lnTo>
                  <a:pt x="563" y="726"/>
                </a:lnTo>
                <a:lnTo>
                  <a:pt x="556" y="718"/>
                </a:lnTo>
                <a:lnTo>
                  <a:pt x="549" y="712"/>
                </a:lnTo>
                <a:lnTo>
                  <a:pt x="543" y="706"/>
                </a:lnTo>
                <a:lnTo>
                  <a:pt x="533" y="695"/>
                </a:lnTo>
                <a:lnTo>
                  <a:pt x="533" y="695"/>
                </a:lnTo>
                <a:lnTo>
                  <a:pt x="518" y="673"/>
                </a:lnTo>
                <a:lnTo>
                  <a:pt x="511" y="662"/>
                </a:lnTo>
                <a:lnTo>
                  <a:pt x="511" y="662"/>
                </a:lnTo>
                <a:lnTo>
                  <a:pt x="495" y="645"/>
                </a:lnTo>
                <a:lnTo>
                  <a:pt x="495" y="645"/>
                </a:lnTo>
                <a:lnTo>
                  <a:pt x="487" y="631"/>
                </a:lnTo>
                <a:lnTo>
                  <a:pt x="481" y="620"/>
                </a:lnTo>
                <a:lnTo>
                  <a:pt x="492" y="6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1E620C13-0CE3-49DD-A9BD-CC917DF83FDB}"/>
              </a:ext>
            </a:extLst>
          </p:cNvPr>
          <p:cNvSpPr>
            <a:spLocks noEditPoints="1"/>
          </p:cNvSpPr>
          <p:nvPr/>
        </p:nvSpPr>
        <p:spPr bwMode="auto">
          <a:xfrm>
            <a:off x="7917982" y="1002461"/>
            <a:ext cx="1599961" cy="1155715"/>
          </a:xfrm>
          <a:custGeom>
            <a:avLst/>
            <a:gdLst>
              <a:gd name="T0" fmla="*/ 313 w 1419"/>
              <a:gd name="T1" fmla="*/ 10 h 1025"/>
              <a:gd name="T2" fmla="*/ 255 w 1419"/>
              <a:gd name="T3" fmla="*/ 64 h 1025"/>
              <a:gd name="T4" fmla="*/ 279 w 1419"/>
              <a:gd name="T5" fmla="*/ 154 h 1025"/>
              <a:gd name="T6" fmla="*/ 292 w 1419"/>
              <a:gd name="T7" fmla="*/ 203 h 1025"/>
              <a:gd name="T8" fmla="*/ 262 w 1419"/>
              <a:gd name="T9" fmla="*/ 251 h 1025"/>
              <a:gd name="T10" fmla="*/ 219 w 1419"/>
              <a:gd name="T11" fmla="*/ 402 h 1025"/>
              <a:gd name="T12" fmla="*/ 126 w 1419"/>
              <a:gd name="T13" fmla="*/ 574 h 1025"/>
              <a:gd name="T14" fmla="*/ 79 w 1419"/>
              <a:gd name="T15" fmla="*/ 625 h 1025"/>
              <a:gd name="T16" fmla="*/ 87 w 1419"/>
              <a:gd name="T17" fmla="*/ 678 h 1025"/>
              <a:gd name="T18" fmla="*/ 1 w 1419"/>
              <a:gd name="T19" fmla="*/ 852 h 1025"/>
              <a:gd name="T20" fmla="*/ 6 w 1419"/>
              <a:gd name="T21" fmla="*/ 876 h 1025"/>
              <a:gd name="T22" fmla="*/ 26 w 1419"/>
              <a:gd name="T23" fmla="*/ 857 h 1025"/>
              <a:gd name="T24" fmla="*/ 36 w 1419"/>
              <a:gd name="T25" fmla="*/ 829 h 1025"/>
              <a:gd name="T26" fmla="*/ 139 w 1419"/>
              <a:gd name="T27" fmla="*/ 687 h 1025"/>
              <a:gd name="T28" fmla="*/ 154 w 1419"/>
              <a:gd name="T29" fmla="*/ 627 h 1025"/>
              <a:gd name="T30" fmla="*/ 229 w 1419"/>
              <a:gd name="T31" fmla="*/ 526 h 1025"/>
              <a:gd name="T32" fmla="*/ 434 w 1419"/>
              <a:gd name="T33" fmla="*/ 465 h 1025"/>
              <a:gd name="T34" fmla="*/ 494 w 1419"/>
              <a:gd name="T35" fmla="*/ 559 h 1025"/>
              <a:gd name="T36" fmla="*/ 484 w 1419"/>
              <a:gd name="T37" fmla="*/ 594 h 1025"/>
              <a:gd name="T38" fmla="*/ 470 w 1419"/>
              <a:gd name="T39" fmla="*/ 673 h 1025"/>
              <a:gd name="T40" fmla="*/ 556 w 1419"/>
              <a:gd name="T41" fmla="*/ 762 h 1025"/>
              <a:gd name="T42" fmla="*/ 777 w 1419"/>
              <a:gd name="T43" fmla="*/ 869 h 1025"/>
              <a:gd name="T44" fmla="*/ 796 w 1419"/>
              <a:gd name="T45" fmla="*/ 904 h 1025"/>
              <a:gd name="T46" fmla="*/ 786 w 1419"/>
              <a:gd name="T47" fmla="*/ 926 h 1025"/>
              <a:gd name="T48" fmla="*/ 580 w 1419"/>
              <a:gd name="T49" fmla="*/ 961 h 1025"/>
              <a:gd name="T50" fmla="*/ 526 w 1419"/>
              <a:gd name="T51" fmla="*/ 982 h 1025"/>
              <a:gd name="T52" fmla="*/ 626 w 1419"/>
              <a:gd name="T53" fmla="*/ 1023 h 1025"/>
              <a:gd name="T54" fmla="*/ 1017 w 1419"/>
              <a:gd name="T55" fmla="*/ 923 h 1025"/>
              <a:gd name="T56" fmla="*/ 973 w 1419"/>
              <a:gd name="T57" fmla="*/ 981 h 1025"/>
              <a:gd name="T58" fmla="*/ 1008 w 1419"/>
              <a:gd name="T59" fmla="*/ 1003 h 1025"/>
              <a:gd name="T60" fmla="*/ 1118 w 1419"/>
              <a:gd name="T61" fmla="*/ 982 h 1025"/>
              <a:gd name="T62" fmla="*/ 1412 w 1419"/>
              <a:gd name="T63" fmla="*/ 859 h 1025"/>
              <a:gd name="T64" fmla="*/ 1409 w 1419"/>
              <a:gd name="T65" fmla="*/ 833 h 1025"/>
              <a:gd name="T66" fmla="*/ 1315 w 1419"/>
              <a:gd name="T67" fmla="*/ 841 h 1025"/>
              <a:gd name="T68" fmla="*/ 1282 w 1419"/>
              <a:gd name="T69" fmla="*/ 837 h 1025"/>
              <a:gd name="T70" fmla="*/ 1161 w 1419"/>
              <a:gd name="T71" fmla="*/ 780 h 1025"/>
              <a:gd name="T72" fmla="*/ 1128 w 1419"/>
              <a:gd name="T73" fmla="*/ 747 h 1025"/>
              <a:gd name="T74" fmla="*/ 1039 w 1419"/>
              <a:gd name="T75" fmla="*/ 697 h 1025"/>
              <a:gd name="T76" fmla="*/ 1372 w 1419"/>
              <a:gd name="T77" fmla="*/ 811 h 1025"/>
              <a:gd name="T78" fmla="*/ 1374 w 1419"/>
              <a:gd name="T79" fmla="*/ 783 h 1025"/>
              <a:gd name="T80" fmla="*/ 1357 w 1419"/>
              <a:gd name="T81" fmla="*/ 790 h 1025"/>
              <a:gd name="T82" fmla="*/ 730 w 1419"/>
              <a:gd name="T83" fmla="*/ 429 h 1025"/>
              <a:gd name="T84" fmla="*/ 746 w 1419"/>
              <a:gd name="T85" fmla="*/ 348 h 1025"/>
              <a:gd name="T86" fmla="*/ 716 w 1419"/>
              <a:gd name="T87" fmla="*/ 265 h 1025"/>
              <a:gd name="T88" fmla="*/ 527 w 1419"/>
              <a:gd name="T89" fmla="*/ 137 h 1025"/>
              <a:gd name="T90" fmla="*/ 474 w 1419"/>
              <a:gd name="T91" fmla="*/ 69 h 1025"/>
              <a:gd name="T92" fmla="*/ 418 w 1419"/>
              <a:gd name="T93" fmla="*/ 5 h 1025"/>
              <a:gd name="T94" fmla="*/ 718 w 1419"/>
              <a:gd name="T95" fmla="*/ 630 h 1025"/>
              <a:gd name="T96" fmla="*/ 828 w 1419"/>
              <a:gd name="T97" fmla="*/ 740 h 1025"/>
              <a:gd name="T98" fmla="*/ 1063 w 1419"/>
              <a:gd name="T99" fmla="*/ 834 h 1025"/>
              <a:gd name="T100" fmla="*/ 1032 w 1419"/>
              <a:gd name="T101" fmla="*/ 861 h 1025"/>
              <a:gd name="T102" fmla="*/ 931 w 1419"/>
              <a:gd name="T103" fmla="*/ 857 h 1025"/>
              <a:gd name="T104" fmla="*/ 872 w 1419"/>
              <a:gd name="T105" fmla="*/ 813 h 1025"/>
              <a:gd name="T106" fmla="*/ 692 w 1419"/>
              <a:gd name="T107" fmla="*/ 702 h 1025"/>
              <a:gd name="T108" fmla="*/ 622 w 1419"/>
              <a:gd name="T109" fmla="*/ 656 h 1025"/>
              <a:gd name="T110" fmla="*/ 665 w 1419"/>
              <a:gd name="T111" fmla="*/ 334 h 1025"/>
              <a:gd name="T112" fmla="*/ 592 w 1419"/>
              <a:gd name="T113" fmla="*/ 278 h 1025"/>
              <a:gd name="T114" fmla="*/ 665 w 1419"/>
              <a:gd name="T115" fmla="*/ 334 h 1025"/>
              <a:gd name="T116" fmla="*/ 1134 w 1419"/>
              <a:gd name="T117" fmla="*/ 881 h 1025"/>
              <a:gd name="T118" fmla="*/ 1159 w 1419"/>
              <a:gd name="T119" fmla="*/ 912 h 1025"/>
              <a:gd name="T120" fmla="*/ 1067 w 1419"/>
              <a:gd name="T121" fmla="*/ 931 h 1025"/>
              <a:gd name="T122" fmla="*/ 1063 w 1419"/>
              <a:gd name="T123" fmla="*/ 902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9" h="1025">
                <a:moveTo>
                  <a:pt x="403" y="3"/>
                </a:moveTo>
                <a:lnTo>
                  <a:pt x="403" y="3"/>
                </a:lnTo>
                <a:lnTo>
                  <a:pt x="391" y="2"/>
                </a:lnTo>
                <a:lnTo>
                  <a:pt x="369" y="0"/>
                </a:lnTo>
                <a:lnTo>
                  <a:pt x="355" y="0"/>
                </a:lnTo>
                <a:lnTo>
                  <a:pt x="340" y="3"/>
                </a:lnTo>
                <a:lnTo>
                  <a:pt x="327" y="5"/>
                </a:lnTo>
                <a:lnTo>
                  <a:pt x="313" y="10"/>
                </a:lnTo>
                <a:lnTo>
                  <a:pt x="313" y="10"/>
                </a:lnTo>
                <a:lnTo>
                  <a:pt x="300" y="15"/>
                </a:lnTo>
                <a:lnTo>
                  <a:pt x="289" y="22"/>
                </a:lnTo>
                <a:lnTo>
                  <a:pt x="280" y="28"/>
                </a:lnTo>
                <a:lnTo>
                  <a:pt x="272" y="35"/>
                </a:lnTo>
                <a:lnTo>
                  <a:pt x="265" y="42"/>
                </a:lnTo>
                <a:lnTo>
                  <a:pt x="260" y="49"/>
                </a:lnTo>
                <a:lnTo>
                  <a:pt x="257" y="57"/>
                </a:lnTo>
                <a:lnTo>
                  <a:pt x="255" y="64"/>
                </a:lnTo>
                <a:lnTo>
                  <a:pt x="255" y="64"/>
                </a:lnTo>
                <a:lnTo>
                  <a:pt x="254" y="73"/>
                </a:lnTo>
                <a:lnTo>
                  <a:pt x="254" y="83"/>
                </a:lnTo>
                <a:lnTo>
                  <a:pt x="258" y="105"/>
                </a:lnTo>
                <a:lnTo>
                  <a:pt x="263" y="127"/>
                </a:lnTo>
                <a:lnTo>
                  <a:pt x="265" y="134"/>
                </a:lnTo>
                <a:lnTo>
                  <a:pt x="268" y="138"/>
                </a:lnTo>
                <a:lnTo>
                  <a:pt x="268" y="138"/>
                </a:lnTo>
                <a:lnTo>
                  <a:pt x="273" y="145"/>
                </a:lnTo>
                <a:lnTo>
                  <a:pt x="279" y="154"/>
                </a:lnTo>
                <a:lnTo>
                  <a:pt x="284" y="164"/>
                </a:lnTo>
                <a:lnTo>
                  <a:pt x="285" y="169"/>
                </a:lnTo>
                <a:lnTo>
                  <a:pt x="285" y="174"/>
                </a:lnTo>
                <a:lnTo>
                  <a:pt x="285" y="174"/>
                </a:lnTo>
                <a:lnTo>
                  <a:pt x="287" y="191"/>
                </a:lnTo>
                <a:lnTo>
                  <a:pt x="288" y="198"/>
                </a:lnTo>
                <a:lnTo>
                  <a:pt x="289" y="201"/>
                </a:lnTo>
                <a:lnTo>
                  <a:pt x="289" y="201"/>
                </a:lnTo>
                <a:lnTo>
                  <a:pt x="292" y="203"/>
                </a:lnTo>
                <a:lnTo>
                  <a:pt x="294" y="204"/>
                </a:lnTo>
                <a:lnTo>
                  <a:pt x="294" y="206"/>
                </a:lnTo>
                <a:lnTo>
                  <a:pt x="293" y="213"/>
                </a:lnTo>
                <a:lnTo>
                  <a:pt x="293" y="213"/>
                </a:lnTo>
                <a:lnTo>
                  <a:pt x="288" y="220"/>
                </a:lnTo>
                <a:lnTo>
                  <a:pt x="280" y="229"/>
                </a:lnTo>
                <a:lnTo>
                  <a:pt x="272" y="239"/>
                </a:lnTo>
                <a:lnTo>
                  <a:pt x="262" y="251"/>
                </a:lnTo>
                <a:lnTo>
                  <a:pt x="262" y="251"/>
                </a:lnTo>
                <a:lnTo>
                  <a:pt x="255" y="261"/>
                </a:lnTo>
                <a:lnTo>
                  <a:pt x="250" y="268"/>
                </a:lnTo>
                <a:lnTo>
                  <a:pt x="245" y="276"/>
                </a:lnTo>
                <a:lnTo>
                  <a:pt x="240" y="294"/>
                </a:lnTo>
                <a:lnTo>
                  <a:pt x="240" y="294"/>
                </a:lnTo>
                <a:lnTo>
                  <a:pt x="234" y="323"/>
                </a:lnTo>
                <a:lnTo>
                  <a:pt x="229" y="355"/>
                </a:lnTo>
                <a:lnTo>
                  <a:pt x="223" y="389"/>
                </a:lnTo>
                <a:lnTo>
                  <a:pt x="219" y="402"/>
                </a:lnTo>
                <a:lnTo>
                  <a:pt x="215" y="415"/>
                </a:lnTo>
                <a:lnTo>
                  <a:pt x="215" y="415"/>
                </a:lnTo>
                <a:lnTo>
                  <a:pt x="207" y="435"/>
                </a:lnTo>
                <a:lnTo>
                  <a:pt x="197" y="456"/>
                </a:lnTo>
                <a:lnTo>
                  <a:pt x="168" y="509"/>
                </a:lnTo>
                <a:lnTo>
                  <a:pt x="168" y="509"/>
                </a:lnTo>
                <a:lnTo>
                  <a:pt x="152" y="536"/>
                </a:lnTo>
                <a:lnTo>
                  <a:pt x="138" y="556"/>
                </a:lnTo>
                <a:lnTo>
                  <a:pt x="126" y="574"/>
                </a:lnTo>
                <a:lnTo>
                  <a:pt x="126" y="574"/>
                </a:lnTo>
                <a:lnTo>
                  <a:pt x="123" y="576"/>
                </a:lnTo>
                <a:lnTo>
                  <a:pt x="121" y="579"/>
                </a:lnTo>
                <a:lnTo>
                  <a:pt x="109" y="586"/>
                </a:lnTo>
                <a:lnTo>
                  <a:pt x="109" y="586"/>
                </a:lnTo>
                <a:lnTo>
                  <a:pt x="104" y="590"/>
                </a:lnTo>
                <a:lnTo>
                  <a:pt x="99" y="596"/>
                </a:lnTo>
                <a:lnTo>
                  <a:pt x="88" y="610"/>
                </a:lnTo>
                <a:lnTo>
                  <a:pt x="79" y="625"/>
                </a:lnTo>
                <a:lnTo>
                  <a:pt x="77" y="631"/>
                </a:lnTo>
                <a:lnTo>
                  <a:pt x="76" y="635"/>
                </a:lnTo>
                <a:lnTo>
                  <a:pt x="76" y="635"/>
                </a:lnTo>
                <a:lnTo>
                  <a:pt x="77" y="646"/>
                </a:lnTo>
                <a:lnTo>
                  <a:pt x="78" y="658"/>
                </a:lnTo>
                <a:lnTo>
                  <a:pt x="78" y="658"/>
                </a:lnTo>
                <a:lnTo>
                  <a:pt x="79" y="663"/>
                </a:lnTo>
                <a:lnTo>
                  <a:pt x="81" y="668"/>
                </a:lnTo>
                <a:lnTo>
                  <a:pt x="87" y="678"/>
                </a:lnTo>
                <a:lnTo>
                  <a:pt x="94" y="691"/>
                </a:lnTo>
                <a:lnTo>
                  <a:pt x="15" y="844"/>
                </a:lnTo>
                <a:lnTo>
                  <a:pt x="15" y="844"/>
                </a:lnTo>
                <a:lnTo>
                  <a:pt x="12" y="844"/>
                </a:lnTo>
                <a:lnTo>
                  <a:pt x="6" y="844"/>
                </a:lnTo>
                <a:lnTo>
                  <a:pt x="2" y="846"/>
                </a:lnTo>
                <a:lnTo>
                  <a:pt x="1" y="847"/>
                </a:lnTo>
                <a:lnTo>
                  <a:pt x="0" y="848"/>
                </a:lnTo>
                <a:lnTo>
                  <a:pt x="1" y="852"/>
                </a:lnTo>
                <a:lnTo>
                  <a:pt x="1" y="852"/>
                </a:lnTo>
                <a:lnTo>
                  <a:pt x="5" y="857"/>
                </a:lnTo>
                <a:lnTo>
                  <a:pt x="6" y="859"/>
                </a:lnTo>
                <a:lnTo>
                  <a:pt x="7" y="861"/>
                </a:lnTo>
                <a:lnTo>
                  <a:pt x="8" y="862"/>
                </a:lnTo>
                <a:lnTo>
                  <a:pt x="8" y="862"/>
                </a:lnTo>
                <a:lnTo>
                  <a:pt x="6" y="869"/>
                </a:lnTo>
                <a:lnTo>
                  <a:pt x="5" y="873"/>
                </a:lnTo>
                <a:lnTo>
                  <a:pt x="6" y="876"/>
                </a:lnTo>
                <a:lnTo>
                  <a:pt x="6" y="876"/>
                </a:lnTo>
                <a:lnTo>
                  <a:pt x="7" y="876"/>
                </a:lnTo>
                <a:lnTo>
                  <a:pt x="8" y="874"/>
                </a:lnTo>
                <a:lnTo>
                  <a:pt x="13" y="869"/>
                </a:lnTo>
                <a:lnTo>
                  <a:pt x="18" y="862"/>
                </a:lnTo>
                <a:lnTo>
                  <a:pt x="18" y="862"/>
                </a:lnTo>
                <a:lnTo>
                  <a:pt x="22" y="862"/>
                </a:lnTo>
                <a:lnTo>
                  <a:pt x="23" y="861"/>
                </a:lnTo>
                <a:lnTo>
                  <a:pt x="26" y="857"/>
                </a:lnTo>
                <a:lnTo>
                  <a:pt x="26" y="857"/>
                </a:lnTo>
                <a:lnTo>
                  <a:pt x="26" y="856"/>
                </a:lnTo>
                <a:lnTo>
                  <a:pt x="24" y="854"/>
                </a:lnTo>
                <a:lnTo>
                  <a:pt x="21" y="856"/>
                </a:lnTo>
                <a:lnTo>
                  <a:pt x="19" y="856"/>
                </a:lnTo>
                <a:lnTo>
                  <a:pt x="21" y="853"/>
                </a:lnTo>
                <a:lnTo>
                  <a:pt x="27" y="843"/>
                </a:lnTo>
                <a:lnTo>
                  <a:pt x="27" y="843"/>
                </a:lnTo>
                <a:lnTo>
                  <a:pt x="36" y="829"/>
                </a:lnTo>
                <a:lnTo>
                  <a:pt x="47" y="811"/>
                </a:lnTo>
                <a:lnTo>
                  <a:pt x="73" y="763"/>
                </a:lnTo>
                <a:lnTo>
                  <a:pt x="106" y="700"/>
                </a:lnTo>
                <a:lnTo>
                  <a:pt x="106" y="700"/>
                </a:lnTo>
                <a:lnTo>
                  <a:pt x="111" y="700"/>
                </a:lnTo>
                <a:lnTo>
                  <a:pt x="122" y="697"/>
                </a:lnTo>
                <a:lnTo>
                  <a:pt x="128" y="695"/>
                </a:lnTo>
                <a:lnTo>
                  <a:pt x="134" y="692"/>
                </a:lnTo>
                <a:lnTo>
                  <a:pt x="139" y="687"/>
                </a:lnTo>
                <a:lnTo>
                  <a:pt x="142" y="682"/>
                </a:lnTo>
                <a:lnTo>
                  <a:pt x="142" y="682"/>
                </a:lnTo>
                <a:lnTo>
                  <a:pt x="143" y="665"/>
                </a:lnTo>
                <a:lnTo>
                  <a:pt x="144" y="653"/>
                </a:lnTo>
                <a:lnTo>
                  <a:pt x="144" y="653"/>
                </a:lnTo>
                <a:lnTo>
                  <a:pt x="149" y="638"/>
                </a:lnTo>
                <a:lnTo>
                  <a:pt x="152" y="632"/>
                </a:lnTo>
                <a:lnTo>
                  <a:pt x="154" y="627"/>
                </a:lnTo>
                <a:lnTo>
                  <a:pt x="154" y="627"/>
                </a:lnTo>
                <a:lnTo>
                  <a:pt x="174" y="606"/>
                </a:lnTo>
                <a:lnTo>
                  <a:pt x="188" y="590"/>
                </a:lnTo>
                <a:lnTo>
                  <a:pt x="193" y="584"/>
                </a:lnTo>
                <a:lnTo>
                  <a:pt x="197" y="577"/>
                </a:lnTo>
                <a:lnTo>
                  <a:pt x="197" y="577"/>
                </a:lnTo>
                <a:lnTo>
                  <a:pt x="204" y="565"/>
                </a:lnTo>
                <a:lnTo>
                  <a:pt x="213" y="551"/>
                </a:lnTo>
                <a:lnTo>
                  <a:pt x="229" y="526"/>
                </a:lnTo>
                <a:lnTo>
                  <a:pt x="229" y="526"/>
                </a:lnTo>
                <a:lnTo>
                  <a:pt x="268" y="460"/>
                </a:lnTo>
                <a:lnTo>
                  <a:pt x="300" y="404"/>
                </a:lnTo>
                <a:lnTo>
                  <a:pt x="328" y="350"/>
                </a:lnTo>
                <a:lnTo>
                  <a:pt x="328" y="350"/>
                </a:lnTo>
                <a:lnTo>
                  <a:pt x="378" y="402"/>
                </a:lnTo>
                <a:lnTo>
                  <a:pt x="414" y="441"/>
                </a:lnTo>
                <a:lnTo>
                  <a:pt x="426" y="456"/>
                </a:lnTo>
                <a:lnTo>
                  <a:pt x="434" y="465"/>
                </a:lnTo>
                <a:lnTo>
                  <a:pt x="434" y="465"/>
                </a:lnTo>
                <a:lnTo>
                  <a:pt x="440" y="474"/>
                </a:lnTo>
                <a:lnTo>
                  <a:pt x="446" y="481"/>
                </a:lnTo>
                <a:lnTo>
                  <a:pt x="455" y="491"/>
                </a:lnTo>
                <a:lnTo>
                  <a:pt x="464" y="505"/>
                </a:lnTo>
                <a:lnTo>
                  <a:pt x="464" y="505"/>
                </a:lnTo>
                <a:lnTo>
                  <a:pt x="475" y="522"/>
                </a:lnTo>
                <a:lnTo>
                  <a:pt x="484" y="540"/>
                </a:lnTo>
                <a:lnTo>
                  <a:pt x="494" y="559"/>
                </a:lnTo>
                <a:lnTo>
                  <a:pt x="494" y="559"/>
                </a:lnTo>
                <a:lnTo>
                  <a:pt x="495" y="560"/>
                </a:lnTo>
                <a:lnTo>
                  <a:pt x="496" y="560"/>
                </a:lnTo>
                <a:lnTo>
                  <a:pt x="501" y="559"/>
                </a:lnTo>
                <a:lnTo>
                  <a:pt x="502" y="560"/>
                </a:lnTo>
                <a:lnTo>
                  <a:pt x="501" y="564"/>
                </a:lnTo>
                <a:lnTo>
                  <a:pt x="497" y="570"/>
                </a:lnTo>
                <a:lnTo>
                  <a:pt x="491" y="581"/>
                </a:lnTo>
                <a:lnTo>
                  <a:pt x="491" y="581"/>
                </a:lnTo>
                <a:lnTo>
                  <a:pt x="484" y="594"/>
                </a:lnTo>
                <a:lnTo>
                  <a:pt x="478" y="606"/>
                </a:lnTo>
                <a:lnTo>
                  <a:pt x="473" y="618"/>
                </a:lnTo>
                <a:lnTo>
                  <a:pt x="469" y="630"/>
                </a:lnTo>
                <a:lnTo>
                  <a:pt x="466" y="641"/>
                </a:lnTo>
                <a:lnTo>
                  <a:pt x="465" y="650"/>
                </a:lnTo>
                <a:lnTo>
                  <a:pt x="465" y="657"/>
                </a:lnTo>
                <a:lnTo>
                  <a:pt x="466" y="662"/>
                </a:lnTo>
                <a:lnTo>
                  <a:pt x="466" y="662"/>
                </a:lnTo>
                <a:lnTo>
                  <a:pt x="470" y="673"/>
                </a:lnTo>
                <a:lnTo>
                  <a:pt x="476" y="690"/>
                </a:lnTo>
                <a:lnTo>
                  <a:pt x="481" y="700"/>
                </a:lnTo>
                <a:lnTo>
                  <a:pt x="487" y="708"/>
                </a:lnTo>
                <a:lnTo>
                  <a:pt x="495" y="718"/>
                </a:lnTo>
                <a:lnTo>
                  <a:pt x="504" y="727"/>
                </a:lnTo>
                <a:lnTo>
                  <a:pt x="504" y="727"/>
                </a:lnTo>
                <a:lnTo>
                  <a:pt x="517" y="737"/>
                </a:lnTo>
                <a:lnTo>
                  <a:pt x="535" y="748"/>
                </a:lnTo>
                <a:lnTo>
                  <a:pt x="556" y="762"/>
                </a:lnTo>
                <a:lnTo>
                  <a:pt x="581" y="776"/>
                </a:lnTo>
                <a:lnTo>
                  <a:pt x="610" y="791"/>
                </a:lnTo>
                <a:lnTo>
                  <a:pt x="639" y="806"/>
                </a:lnTo>
                <a:lnTo>
                  <a:pt x="670" y="821"/>
                </a:lnTo>
                <a:lnTo>
                  <a:pt x="701" y="833"/>
                </a:lnTo>
                <a:lnTo>
                  <a:pt x="701" y="833"/>
                </a:lnTo>
                <a:lnTo>
                  <a:pt x="751" y="854"/>
                </a:lnTo>
                <a:lnTo>
                  <a:pt x="766" y="863"/>
                </a:lnTo>
                <a:lnTo>
                  <a:pt x="777" y="869"/>
                </a:lnTo>
                <a:lnTo>
                  <a:pt x="785" y="874"/>
                </a:lnTo>
                <a:lnTo>
                  <a:pt x="790" y="879"/>
                </a:lnTo>
                <a:lnTo>
                  <a:pt x="791" y="883"/>
                </a:lnTo>
                <a:lnTo>
                  <a:pt x="791" y="888"/>
                </a:lnTo>
                <a:lnTo>
                  <a:pt x="791" y="888"/>
                </a:lnTo>
                <a:lnTo>
                  <a:pt x="792" y="892"/>
                </a:lnTo>
                <a:lnTo>
                  <a:pt x="792" y="896"/>
                </a:lnTo>
                <a:lnTo>
                  <a:pt x="796" y="901"/>
                </a:lnTo>
                <a:lnTo>
                  <a:pt x="796" y="904"/>
                </a:lnTo>
                <a:lnTo>
                  <a:pt x="796" y="907"/>
                </a:lnTo>
                <a:lnTo>
                  <a:pt x="795" y="911"/>
                </a:lnTo>
                <a:lnTo>
                  <a:pt x="791" y="914"/>
                </a:lnTo>
                <a:lnTo>
                  <a:pt x="791" y="914"/>
                </a:lnTo>
                <a:lnTo>
                  <a:pt x="788" y="918"/>
                </a:lnTo>
                <a:lnTo>
                  <a:pt x="788" y="921"/>
                </a:lnTo>
                <a:lnTo>
                  <a:pt x="790" y="923"/>
                </a:lnTo>
                <a:lnTo>
                  <a:pt x="790" y="923"/>
                </a:lnTo>
                <a:lnTo>
                  <a:pt x="786" y="926"/>
                </a:lnTo>
                <a:lnTo>
                  <a:pt x="766" y="933"/>
                </a:lnTo>
                <a:lnTo>
                  <a:pt x="766" y="933"/>
                </a:lnTo>
                <a:lnTo>
                  <a:pt x="746" y="938"/>
                </a:lnTo>
                <a:lnTo>
                  <a:pt x="721" y="943"/>
                </a:lnTo>
                <a:lnTo>
                  <a:pt x="691" y="948"/>
                </a:lnTo>
                <a:lnTo>
                  <a:pt x="661" y="952"/>
                </a:lnTo>
                <a:lnTo>
                  <a:pt x="607" y="957"/>
                </a:lnTo>
                <a:lnTo>
                  <a:pt x="580" y="961"/>
                </a:lnTo>
                <a:lnTo>
                  <a:pt x="580" y="961"/>
                </a:lnTo>
                <a:lnTo>
                  <a:pt x="567" y="963"/>
                </a:lnTo>
                <a:lnTo>
                  <a:pt x="547" y="967"/>
                </a:lnTo>
                <a:lnTo>
                  <a:pt x="537" y="971"/>
                </a:lnTo>
                <a:lnTo>
                  <a:pt x="530" y="973"/>
                </a:lnTo>
                <a:lnTo>
                  <a:pt x="527" y="976"/>
                </a:lnTo>
                <a:lnTo>
                  <a:pt x="526" y="977"/>
                </a:lnTo>
                <a:lnTo>
                  <a:pt x="525" y="979"/>
                </a:lnTo>
                <a:lnTo>
                  <a:pt x="526" y="982"/>
                </a:lnTo>
                <a:lnTo>
                  <a:pt x="526" y="982"/>
                </a:lnTo>
                <a:lnTo>
                  <a:pt x="530" y="987"/>
                </a:lnTo>
                <a:lnTo>
                  <a:pt x="536" y="993"/>
                </a:lnTo>
                <a:lnTo>
                  <a:pt x="552" y="1004"/>
                </a:lnTo>
                <a:lnTo>
                  <a:pt x="572" y="1015"/>
                </a:lnTo>
                <a:lnTo>
                  <a:pt x="591" y="1025"/>
                </a:lnTo>
                <a:lnTo>
                  <a:pt x="591" y="1025"/>
                </a:lnTo>
                <a:lnTo>
                  <a:pt x="597" y="1025"/>
                </a:lnTo>
                <a:lnTo>
                  <a:pt x="610" y="1025"/>
                </a:lnTo>
                <a:lnTo>
                  <a:pt x="626" y="1023"/>
                </a:lnTo>
                <a:lnTo>
                  <a:pt x="647" y="1019"/>
                </a:lnTo>
                <a:lnTo>
                  <a:pt x="697" y="1008"/>
                </a:lnTo>
                <a:lnTo>
                  <a:pt x="753" y="993"/>
                </a:lnTo>
                <a:lnTo>
                  <a:pt x="867" y="963"/>
                </a:lnTo>
                <a:lnTo>
                  <a:pt x="943" y="942"/>
                </a:lnTo>
                <a:lnTo>
                  <a:pt x="943" y="942"/>
                </a:lnTo>
                <a:lnTo>
                  <a:pt x="1002" y="926"/>
                </a:lnTo>
                <a:lnTo>
                  <a:pt x="1014" y="923"/>
                </a:lnTo>
                <a:lnTo>
                  <a:pt x="1017" y="923"/>
                </a:lnTo>
                <a:lnTo>
                  <a:pt x="1017" y="924"/>
                </a:lnTo>
                <a:lnTo>
                  <a:pt x="1017" y="924"/>
                </a:lnTo>
                <a:lnTo>
                  <a:pt x="1008" y="933"/>
                </a:lnTo>
                <a:lnTo>
                  <a:pt x="992" y="949"/>
                </a:lnTo>
                <a:lnTo>
                  <a:pt x="984" y="959"/>
                </a:lnTo>
                <a:lnTo>
                  <a:pt x="977" y="968"/>
                </a:lnTo>
                <a:lnTo>
                  <a:pt x="973" y="976"/>
                </a:lnTo>
                <a:lnTo>
                  <a:pt x="973" y="978"/>
                </a:lnTo>
                <a:lnTo>
                  <a:pt x="973" y="981"/>
                </a:lnTo>
                <a:lnTo>
                  <a:pt x="973" y="981"/>
                </a:lnTo>
                <a:lnTo>
                  <a:pt x="975" y="983"/>
                </a:lnTo>
                <a:lnTo>
                  <a:pt x="977" y="987"/>
                </a:lnTo>
                <a:lnTo>
                  <a:pt x="978" y="989"/>
                </a:lnTo>
                <a:lnTo>
                  <a:pt x="979" y="992"/>
                </a:lnTo>
                <a:lnTo>
                  <a:pt x="982" y="996"/>
                </a:lnTo>
                <a:lnTo>
                  <a:pt x="988" y="998"/>
                </a:lnTo>
                <a:lnTo>
                  <a:pt x="995" y="1001"/>
                </a:lnTo>
                <a:lnTo>
                  <a:pt x="1008" y="1003"/>
                </a:lnTo>
                <a:lnTo>
                  <a:pt x="1008" y="1003"/>
                </a:lnTo>
                <a:lnTo>
                  <a:pt x="1019" y="1006"/>
                </a:lnTo>
                <a:lnTo>
                  <a:pt x="1028" y="1007"/>
                </a:lnTo>
                <a:lnTo>
                  <a:pt x="1034" y="1006"/>
                </a:lnTo>
                <a:lnTo>
                  <a:pt x="1042" y="1004"/>
                </a:lnTo>
                <a:lnTo>
                  <a:pt x="1067" y="996"/>
                </a:lnTo>
                <a:lnTo>
                  <a:pt x="1088" y="989"/>
                </a:lnTo>
                <a:lnTo>
                  <a:pt x="1118" y="982"/>
                </a:lnTo>
                <a:lnTo>
                  <a:pt x="1118" y="982"/>
                </a:lnTo>
                <a:lnTo>
                  <a:pt x="1136" y="977"/>
                </a:lnTo>
                <a:lnTo>
                  <a:pt x="1158" y="971"/>
                </a:lnTo>
                <a:lnTo>
                  <a:pt x="1203" y="954"/>
                </a:lnTo>
                <a:lnTo>
                  <a:pt x="1250" y="936"/>
                </a:lnTo>
                <a:lnTo>
                  <a:pt x="1297" y="916"/>
                </a:lnTo>
                <a:lnTo>
                  <a:pt x="1340" y="896"/>
                </a:lnTo>
                <a:lnTo>
                  <a:pt x="1376" y="879"/>
                </a:lnTo>
                <a:lnTo>
                  <a:pt x="1401" y="866"/>
                </a:lnTo>
                <a:lnTo>
                  <a:pt x="1412" y="859"/>
                </a:lnTo>
                <a:lnTo>
                  <a:pt x="1412" y="859"/>
                </a:lnTo>
                <a:lnTo>
                  <a:pt x="1417" y="852"/>
                </a:lnTo>
                <a:lnTo>
                  <a:pt x="1419" y="848"/>
                </a:lnTo>
                <a:lnTo>
                  <a:pt x="1419" y="844"/>
                </a:lnTo>
                <a:lnTo>
                  <a:pt x="1417" y="841"/>
                </a:lnTo>
                <a:lnTo>
                  <a:pt x="1416" y="838"/>
                </a:lnTo>
                <a:lnTo>
                  <a:pt x="1414" y="836"/>
                </a:lnTo>
                <a:lnTo>
                  <a:pt x="1409" y="833"/>
                </a:lnTo>
                <a:lnTo>
                  <a:pt x="1409" y="833"/>
                </a:lnTo>
                <a:lnTo>
                  <a:pt x="1397" y="829"/>
                </a:lnTo>
                <a:lnTo>
                  <a:pt x="1382" y="824"/>
                </a:lnTo>
                <a:lnTo>
                  <a:pt x="1375" y="823"/>
                </a:lnTo>
                <a:lnTo>
                  <a:pt x="1366" y="823"/>
                </a:lnTo>
                <a:lnTo>
                  <a:pt x="1357" y="824"/>
                </a:lnTo>
                <a:lnTo>
                  <a:pt x="1347" y="828"/>
                </a:lnTo>
                <a:lnTo>
                  <a:pt x="1347" y="828"/>
                </a:lnTo>
                <a:lnTo>
                  <a:pt x="1326" y="838"/>
                </a:lnTo>
                <a:lnTo>
                  <a:pt x="1315" y="841"/>
                </a:lnTo>
                <a:lnTo>
                  <a:pt x="1315" y="841"/>
                </a:lnTo>
                <a:lnTo>
                  <a:pt x="1284" y="848"/>
                </a:lnTo>
                <a:lnTo>
                  <a:pt x="1284" y="848"/>
                </a:lnTo>
                <a:lnTo>
                  <a:pt x="1286" y="847"/>
                </a:lnTo>
                <a:lnTo>
                  <a:pt x="1289" y="844"/>
                </a:lnTo>
                <a:lnTo>
                  <a:pt x="1290" y="842"/>
                </a:lnTo>
                <a:lnTo>
                  <a:pt x="1290" y="841"/>
                </a:lnTo>
                <a:lnTo>
                  <a:pt x="1287" y="839"/>
                </a:lnTo>
                <a:lnTo>
                  <a:pt x="1282" y="837"/>
                </a:lnTo>
                <a:lnTo>
                  <a:pt x="1282" y="837"/>
                </a:lnTo>
                <a:lnTo>
                  <a:pt x="1260" y="832"/>
                </a:lnTo>
                <a:lnTo>
                  <a:pt x="1248" y="828"/>
                </a:lnTo>
                <a:lnTo>
                  <a:pt x="1234" y="823"/>
                </a:lnTo>
                <a:lnTo>
                  <a:pt x="1234" y="823"/>
                </a:lnTo>
                <a:lnTo>
                  <a:pt x="1213" y="812"/>
                </a:lnTo>
                <a:lnTo>
                  <a:pt x="1190" y="798"/>
                </a:lnTo>
                <a:lnTo>
                  <a:pt x="1170" y="786"/>
                </a:lnTo>
                <a:lnTo>
                  <a:pt x="1161" y="780"/>
                </a:lnTo>
                <a:lnTo>
                  <a:pt x="1161" y="780"/>
                </a:lnTo>
                <a:lnTo>
                  <a:pt x="1154" y="773"/>
                </a:lnTo>
                <a:lnTo>
                  <a:pt x="1138" y="762"/>
                </a:lnTo>
                <a:lnTo>
                  <a:pt x="1121" y="751"/>
                </a:lnTo>
                <a:lnTo>
                  <a:pt x="1114" y="745"/>
                </a:lnTo>
                <a:lnTo>
                  <a:pt x="1114" y="745"/>
                </a:lnTo>
                <a:lnTo>
                  <a:pt x="1116" y="745"/>
                </a:lnTo>
                <a:lnTo>
                  <a:pt x="1121" y="746"/>
                </a:lnTo>
                <a:lnTo>
                  <a:pt x="1128" y="747"/>
                </a:lnTo>
                <a:lnTo>
                  <a:pt x="1134" y="747"/>
                </a:lnTo>
                <a:lnTo>
                  <a:pt x="1135" y="746"/>
                </a:lnTo>
                <a:lnTo>
                  <a:pt x="1135" y="746"/>
                </a:lnTo>
                <a:lnTo>
                  <a:pt x="1135" y="745"/>
                </a:lnTo>
                <a:lnTo>
                  <a:pt x="1133" y="742"/>
                </a:lnTo>
                <a:lnTo>
                  <a:pt x="1121" y="736"/>
                </a:lnTo>
                <a:lnTo>
                  <a:pt x="1102" y="726"/>
                </a:lnTo>
                <a:lnTo>
                  <a:pt x="1102" y="726"/>
                </a:lnTo>
                <a:lnTo>
                  <a:pt x="1039" y="697"/>
                </a:lnTo>
                <a:lnTo>
                  <a:pt x="969" y="666"/>
                </a:lnTo>
                <a:lnTo>
                  <a:pt x="888" y="631"/>
                </a:lnTo>
                <a:lnTo>
                  <a:pt x="814" y="522"/>
                </a:lnTo>
                <a:lnTo>
                  <a:pt x="1347" y="800"/>
                </a:lnTo>
                <a:lnTo>
                  <a:pt x="1347" y="800"/>
                </a:lnTo>
                <a:lnTo>
                  <a:pt x="1344" y="797"/>
                </a:lnTo>
                <a:lnTo>
                  <a:pt x="1356" y="803"/>
                </a:lnTo>
                <a:lnTo>
                  <a:pt x="1356" y="803"/>
                </a:lnTo>
                <a:lnTo>
                  <a:pt x="1372" y="811"/>
                </a:lnTo>
                <a:lnTo>
                  <a:pt x="1389" y="816"/>
                </a:lnTo>
                <a:lnTo>
                  <a:pt x="1400" y="818"/>
                </a:lnTo>
                <a:lnTo>
                  <a:pt x="1402" y="818"/>
                </a:lnTo>
                <a:lnTo>
                  <a:pt x="1401" y="817"/>
                </a:lnTo>
                <a:lnTo>
                  <a:pt x="1401" y="817"/>
                </a:lnTo>
                <a:lnTo>
                  <a:pt x="1382" y="803"/>
                </a:lnTo>
                <a:lnTo>
                  <a:pt x="1367" y="795"/>
                </a:lnTo>
                <a:lnTo>
                  <a:pt x="1367" y="795"/>
                </a:lnTo>
                <a:lnTo>
                  <a:pt x="1374" y="783"/>
                </a:lnTo>
                <a:lnTo>
                  <a:pt x="1375" y="776"/>
                </a:lnTo>
                <a:lnTo>
                  <a:pt x="1375" y="775"/>
                </a:lnTo>
                <a:lnTo>
                  <a:pt x="1372" y="775"/>
                </a:lnTo>
                <a:lnTo>
                  <a:pt x="1372" y="775"/>
                </a:lnTo>
                <a:lnTo>
                  <a:pt x="1370" y="776"/>
                </a:lnTo>
                <a:lnTo>
                  <a:pt x="1367" y="778"/>
                </a:lnTo>
                <a:lnTo>
                  <a:pt x="1364" y="785"/>
                </a:lnTo>
                <a:lnTo>
                  <a:pt x="1360" y="788"/>
                </a:lnTo>
                <a:lnTo>
                  <a:pt x="1357" y="790"/>
                </a:lnTo>
                <a:lnTo>
                  <a:pt x="1355" y="788"/>
                </a:lnTo>
                <a:lnTo>
                  <a:pt x="1355" y="788"/>
                </a:lnTo>
                <a:lnTo>
                  <a:pt x="1070" y="638"/>
                </a:lnTo>
                <a:lnTo>
                  <a:pt x="793" y="492"/>
                </a:lnTo>
                <a:lnTo>
                  <a:pt x="793" y="492"/>
                </a:lnTo>
                <a:lnTo>
                  <a:pt x="766" y="466"/>
                </a:lnTo>
                <a:lnTo>
                  <a:pt x="745" y="446"/>
                </a:lnTo>
                <a:lnTo>
                  <a:pt x="730" y="429"/>
                </a:lnTo>
                <a:lnTo>
                  <a:pt x="730" y="429"/>
                </a:lnTo>
                <a:lnTo>
                  <a:pt x="702" y="392"/>
                </a:lnTo>
                <a:lnTo>
                  <a:pt x="702" y="392"/>
                </a:lnTo>
                <a:lnTo>
                  <a:pt x="708" y="389"/>
                </a:lnTo>
                <a:lnTo>
                  <a:pt x="722" y="378"/>
                </a:lnTo>
                <a:lnTo>
                  <a:pt x="730" y="371"/>
                </a:lnTo>
                <a:lnTo>
                  <a:pt x="736" y="364"/>
                </a:lnTo>
                <a:lnTo>
                  <a:pt x="742" y="355"/>
                </a:lnTo>
                <a:lnTo>
                  <a:pt x="746" y="348"/>
                </a:lnTo>
                <a:lnTo>
                  <a:pt x="746" y="348"/>
                </a:lnTo>
                <a:lnTo>
                  <a:pt x="748" y="339"/>
                </a:lnTo>
                <a:lnTo>
                  <a:pt x="748" y="329"/>
                </a:lnTo>
                <a:lnTo>
                  <a:pt x="747" y="318"/>
                </a:lnTo>
                <a:lnTo>
                  <a:pt x="743" y="306"/>
                </a:lnTo>
                <a:lnTo>
                  <a:pt x="738" y="295"/>
                </a:lnTo>
                <a:lnTo>
                  <a:pt x="732" y="284"/>
                </a:lnTo>
                <a:lnTo>
                  <a:pt x="725" y="274"/>
                </a:lnTo>
                <a:lnTo>
                  <a:pt x="716" y="265"/>
                </a:lnTo>
                <a:lnTo>
                  <a:pt x="716" y="265"/>
                </a:lnTo>
                <a:lnTo>
                  <a:pt x="698" y="253"/>
                </a:lnTo>
                <a:lnTo>
                  <a:pt x="686" y="244"/>
                </a:lnTo>
                <a:lnTo>
                  <a:pt x="675" y="234"/>
                </a:lnTo>
                <a:lnTo>
                  <a:pt x="668" y="228"/>
                </a:lnTo>
                <a:lnTo>
                  <a:pt x="661" y="219"/>
                </a:lnTo>
                <a:lnTo>
                  <a:pt x="661" y="219"/>
                </a:lnTo>
                <a:lnTo>
                  <a:pt x="607" y="148"/>
                </a:lnTo>
                <a:lnTo>
                  <a:pt x="607" y="148"/>
                </a:lnTo>
                <a:lnTo>
                  <a:pt x="527" y="137"/>
                </a:lnTo>
                <a:lnTo>
                  <a:pt x="527" y="137"/>
                </a:lnTo>
                <a:lnTo>
                  <a:pt x="461" y="125"/>
                </a:lnTo>
                <a:lnTo>
                  <a:pt x="461" y="125"/>
                </a:lnTo>
                <a:lnTo>
                  <a:pt x="468" y="107"/>
                </a:lnTo>
                <a:lnTo>
                  <a:pt x="473" y="92"/>
                </a:lnTo>
                <a:lnTo>
                  <a:pt x="474" y="83"/>
                </a:lnTo>
                <a:lnTo>
                  <a:pt x="474" y="77"/>
                </a:lnTo>
                <a:lnTo>
                  <a:pt x="474" y="77"/>
                </a:lnTo>
                <a:lnTo>
                  <a:pt x="474" y="69"/>
                </a:lnTo>
                <a:lnTo>
                  <a:pt x="474" y="65"/>
                </a:lnTo>
                <a:lnTo>
                  <a:pt x="470" y="59"/>
                </a:lnTo>
                <a:lnTo>
                  <a:pt x="459" y="40"/>
                </a:lnTo>
                <a:lnTo>
                  <a:pt x="459" y="40"/>
                </a:lnTo>
                <a:lnTo>
                  <a:pt x="451" y="29"/>
                </a:lnTo>
                <a:lnTo>
                  <a:pt x="443" y="20"/>
                </a:lnTo>
                <a:lnTo>
                  <a:pt x="434" y="13"/>
                </a:lnTo>
                <a:lnTo>
                  <a:pt x="425" y="9"/>
                </a:lnTo>
                <a:lnTo>
                  <a:pt x="418" y="5"/>
                </a:lnTo>
                <a:lnTo>
                  <a:pt x="411" y="4"/>
                </a:lnTo>
                <a:lnTo>
                  <a:pt x="403" y="3"/>
                </a:lnTo>
                <a:lnTo>
                  <a:pt x="403" y="3"/>
                </a:lnTo>
                <a:close/>
                <a:moveTo>
                  <a:pt x="683" y="594"/>
                </a:moveTo>
                <a:lnTo>
                  <a:pt x="683" y="594"/>
                </a:lnTo>
                <a:lnTo>
                  <a:pt x="685" y="594"/>
                </a:lnTo>
                <a:lnTo>
                  <a:pt x="687" y="595"/>
                </a:lnTo>
                <a:lnTo>
                  <a:pt x="695" y="602"/>
                </a:lnTo>
                <a:lnTo>
                  <a:pt x="718" y="630"/>
                </a:lnTo>
                <a:lnTo>
                  <a:pt x="748" y="667"/>
                </a:lnTo>
                <a:lnTo>
                  <a:pt x="778" y="707"/>
                </a:lnTo>
                <a:lnTo>
                  <a:pt x="778" y="707"/>
                </a:lnTo>
                <a:lnTo>
                  <a:pt x="791" y="723"/>
                </a:lnTo>
                <a:lnTo>
                  <a:pt x="801" y="733"/>
                </a:lnTo>
                <a:lnTo>
                  <a:pt x="809" y="738"/>
                </a:lnTo>
                <a:lnTo>
                  <a:pt x="817" y="741"/>
                </a:lnTo>
                <a:lnTo>
                  <a:pt x="823" y="741"/>
                </a:lnTo>
                <a:lnTo>
                  <a:pt x="828" y="740"/>
                </a:lnTo>
                <a:lnTo>
                  <a:pt x="833" y="738"/>
                </a:lnTo>
                <a:lnTo>
                  <a:pt x="838" y="740"/>
                </a:lnTo>
                <a:lnTo>
                  <a:pt x="838" y="740"/>
                </a:lnTo>
                <a:lnTo>
                  <a:pt x="931" y="780"/>
                </a:lnTo>
                <a:lnTo>
                  <a:pt x="994" y="807"/>
                </a:lnTo>
                <a:lnTo>
                  <a:pt x="1038" y="824"/>
                </a:lnTo>
                <a:lnTo>
                  <a:pt x="1038" y="824"/>
                </a:lnTo>
                <a:lnTo>
                  <a:pt x="1057" y="831"/>
                </a:lnTo>
                <a:lnTo>
                  <a:pt x="1063" y="834"/>
                </a:lnTo>
                <a:lnTo>
                  <a:pt x="1065" y="838"/>
                </a:lnTo>
                <a:lnTo>
                  <a:pt x="1065" y="839"/>
                </a:lnTo>
                <a:lnTo>
                  <a:pt x="1068" y="843"/>
                </a:lnTo>
                <a:lnTo>
                  <a:pt x="1068" y="843"/>
                </a:lnTo>
                <a:lnTo>
                  <a:pt x="1068" y="843"/>
                </a:lnTo>
                <a:lnTo>
                  <a:pt x="1067" y="844"/>
                </a:lnTo>
                <a:lnTo>
                  <a:pt x="1064" y="847"/>
                </a:lnTo>
                <a:lnTo>
                  <a:pt x="1050" y="853"/>
                </a:lnTo>
                <a:lnTo>
                  <a:pt x="1032" y="861"/>
                </a:lnTo>
                <a:lnTo>
                  <a:pt x="1008" y="867"/>
                </a:lnTo>
                <a:lnTo>
                  <a:pt x="963" y="881"/>
                </a:lnTo>
                <a:lnTo>
                  <a:pt x="943" y="886"/>
                </a:lnTo>
                <a:lnTo>
                  <a:pt x="943" y="886"/>
                </a:lnTo>
                <a:lnTo>
                  <a:pt x="941" y="882"/>
                </a:lnTo>
                <a:lnTo>
                  <a:pt x="937" y="866"/>
                </a:lnTo>
                <a:lnTo>
                  <a:pt x="937" y="866"/>
                </a:lnTo>
                <a:lnTo>
                  <a:pt x="936" y="862"/>
                </a:lnTo>
                <a:lnTo>
                  <a:pt x="931" y="857"/>
                </a:lnTo>
                <a:lnTo>
                  <a:pt x="926" y="853"/>
                </a:lnTo>
                <a:lnTo>
                  <a:pt x="919" y="851"/>
                </a:lnTo>
                <a:lnTo>
                  <a:pt x="906" y="843"/>
                </a:lnTo>
                <a:lnTo>
                  <a:pt x="901" y="839"/>
                </a:lnTo>
                <a:lnTo>
                  <a:pt x="898" y="836"/>
                </a:lnTo>
                <a:lnTo>
                  <a:pt x="898" y="836"/>
                </a:lnTo>
                <a:lnTo>
                  <a:pt x="894" y="831"/>
                </a:lnTo>
                <a:lnTo>
                  <a:pt x="888" y="826"/>
                </a:lnTo>
                <a:lnTo>
                  <a:pt x="872" y="813"/>
                </a:lnTo>
                <a:lnTo>
                  <a:pt x="849" y="801"/>
                </a:lnTo>
                <a:lnTo>
                  <a:pt x="823" y="788"/>
                </a:lnTo>
                <a:lnTo>
                  <a:pt x="823" y="788"/>
                </a:lnTo>
                <a:lnTo>
                  <a:pt x="811" y="782"/>
                </a:lnTo>
                <a:lnTo>
                  <a:pt x="796" y="773"/>
                </a:lnTo>
                <a:lnTo>
                  <a:pt x="766" y="753"/>
                </a:lnTo>
                <a:lnTo>
                  <a:pt x="712" y="715"/>
                </a:lnTo>
                <a:lnTo>
                  <a:pt x="712" y="715"/>
                </a:lnTo>
                <a:lnTo>
                  <a:pt x="692" y="702"/>
                </a:lnTo>
                <a:lnTo>
                  <a:pt x="675" y="693"/>
                </a:lnTo>
                <a:lnTo>
                  <a:pt x="632" y="676"/>
                </a:lnTo>
                <a:lnTo>
                  <a:pt x="632" y="676"/>
                </a:lnTo>
                <a:lnTo>
                  <a:pt x="622" y="672"/>
                </a:lnTo>
                <a:lnTo>
                  <a:pt x="616" y="668"/>
                </a:lnTo>
                <a:lnTo>
                  <a:pt x="614" y="665"/>
                </a:lnTo>
                <a:lnTo>
                  <a:pt x="615" y="662"/>
                </a:lnTo>
                <a:lnTo>
                  <a:pt x="620" y="658"/>
                </a:lnTo>
                <a:lnTo>
                  <a:pt x="622" y="656"/>
                </a:lnTo>
                <a:lnTo>
                  <a:pt x="624" y="653"/>
                </a:lnTo>
                <a:lnTo>
                  <a:pt x="624" y="653"/>
                </a:lnTo>
                <a:lnTo>
                  <a:pt x="626" y="648"/>
                </a:lnTo>
                <a:lnTo>
                  <a:pt x="632" y="641"/>
                </a:lnTo>
                <a:lnTo>
                  <a:pt x="651" y="622"/>
                </a:lnTo>
                <a:lnTo>
                  <a:pt x="683" y="594"/>
                </a:lnTo>
                <a:lnTo>
                  <a:pt x="683" y="594"/>
                </a:lnTo>
                <a:close/>
                <a:moveTo>
                  <a:pt x="665" y="334"/>
                </a:moveTo>
                <a:lnTo>
                  <a:pt x="665" y="334"/>
                </a:lnTo>
                <a:lnTo>
                  <a:pt x="661" y="338"/>
                </a:lnTo>
                <a:lnTo>
                  <a:pt x="655" y="341"/>
                </a:lnTo>
                <a:lnTo>
                  <a:pt x="647" y="346"/>
                </a:lnTo>
                <a:lnTo>
                  <a:pt x="647" y="346"/>
                </a:lnTo>
                <a:lnTo>
                  <a:pt x="624" y="314"/>
                </a:lnTo>
                <a:lnTo>
                  <a:pt x="605" y="291"/>
                </a:lnTo>
                <a:lnTo>
                  <a:pt x="597" y="283"/>
                </a:lnTo>
                <a:lnTo>
                  <a:pt x="592" y="278"/>
                </a:lnTo>
                <a:lnTo>
                  <a:pt x="592" y="278"/>
                </a:lnTo>
                <a:lnTo>
                  <a:pt x="591" y="276"/>
                </a:lnTo>
                <a:lnTo>
                  <a:pt x="594" y="276"/>
                </a:lnTo>
                <a:lnTo>
                  <a:pt x="609" y="284"/>
                </a:lnTo>
                <a:lnTo>
                  <a:pt x="631" y="296"/>
                </a:lnTo>
                <a:lnTo>
                  <a:pt x="657" y="314"/>
                </a:lnTo>
                <a:lnTo>
                  <a:pt x="657" y="314"/>
                </a:lnTo>
                <a:lnTo>
                  <a:pt x="670" y="321"/>
                </a:lnTo>
                <a:lnTo>
                  <a:pt x="670" y="321"/>
                </a:lnTo>
                <a:lnTo>
                  <a:pt x="665" y="334"/>
                </a:lnTo>
                <a:lnTo>
                  <a:pt x="665" y="334"/>
                </a:lnTo>
                <a:close/>
                <a:moveTo>
                  <a:pt x="670" y="319"/>
                </a:moveTo>
                <a:lnTo>
                  <a:pt x="670" y="319"/>
                </a:lnTo>
                <a:lnTo>
                  <a:pt x="676" y="324"/>
                </a:lnTo>
                <a:lnTo>
                  <a:pt x="677" y="325"/>
                </a:lnTo>
                <a:lnTo>
                  <a:pt x="677" y="325"/>
                </a:lnTo>
                <a:lnTo>
                  <a:pt x="670" y="321"/>
                </a:lnTo>
                <a:lnTo>
                  <a:pt x="670" y="319"/>
                </a:lnTo>
                <a:close/>
                <a:moveTo>
                  <a:pt x="1134" y="881"/>
                </a:moveTo>
                <a:lnTo>
                  <a:pt x="1134" y="881"/>
                </a:lnTo>
                <a:lnTo>
                  <a:pt x="1141" y="886"/>
                </a:lnTo>
                <a:lnTo>
                  <a:pt x="1148" y="891"/>
                </a:lnTo>
                <a:lnTo>
                  <a:pt x="1153" y="898"/>
                </a:lnTo>
                <a:lnTo>
                  <a:pt x="1153" y="898"/>
                </a:lnTo>
                <a:lnTo>
                  <a:pt x="1156" y="907"/>
                </a:lnTo>
                <a:lnTo>
                  <a:pt x="1159" y="912"/>
                </a:lnTo>
                <a:lnTo>
                  <a:pt x="1159" y="912"/>
                </a:lnTo>
                <a:lnTo>
                  <a:pt x="1159" y="912"/>
                </a:lnTo>
                <a:lnTo>
                  <a:pt x="1158" y="913"/>
                </a:lnTo>
                <a:lnTo>
                  <a:pt x="1153" y="917"/>
                </a:lnTo>
                <a:lnTo>
                  <a:pt x="1133" y="923"/>
                </a:lnTo>
                <a:lnTo>
                  <a:pt x="1108" y="928"/>
                </a:lnTo>
                <a:lnTo>
                  <a:pt x="1095" y="931"/>
                </a:lnTo>
                <a:lnTo>
                  <a:pt x="1084" y="931"/>
                </a:lnTo>
                <a:lnTo>
                  <a:pt x="1084" y="931"/>
                </a:lnTo>
                <a:lnTo>
                  <a:pt x="1074" y="931"/>
                </a:lnTo>
                <a:lnTo>
                  <a:pt x="1067" y="931"/>
                </a:lnTo>
                <a:lnTo>
                  <a:pt x="1060" y="928"/>
                </a:lnTo>
                <a:lnTo>
                  <a:pt x="1055" y="927"/>
                </a:lnTo>
                <a:lnTo>
                  <a:pt x="1047" y="922"/>
                </a:lnTo>
                <a:lnTo>
                  <a:pt x="1038" y="917"/>
                </a:lnTo>
                <a:lnTo>
                  <a:pt x="1038" y="917"/>
                </a:lnTo>
                <a:lnTo>
                  <a:pt x="1038" y="916"/>
                </a:lnTo>
                <a:lnTo>
                  <a:pt x="1039" y="913"/>
                </a:lnTo>
                <a:lnTo>
                  <a:pt x="1048" y="908"/>
                </a:lnTo>
                <a:lnTo>
                  <a:pt x="1063" y="902"/>
                </a:lnTo>
                <a:lnTo>
                  <a:pt x="1082" y="896"/>
                </a:lnTo>
                <a:lnTo>
                  <a:pt x="1118" y="886"/>
                </a:lnTo>
                <a:lnTo>
                  <a:pt x="1134" y="881"/>
                </a:lnTo>
                <a:lnTo>
                  <a:pt x="1134" y="8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BC0F4645-4C67-48B9-B174-F1BCFD09A29E}"/>
              </a:ext>
            </a:extLst>
          </p:cNvPr>
          <p:cNvSpPr>
            <a:spLocks noEditPoints="1"/>
          </p:cNvSpPr>
          <p:nvPr/>
        </p:nvSpPr>
        <p:spPr bwMode="auto">
          <a:xfrm>
            <a:off x="2289224" y="3133739"/>
            <a:ext cx="1593044" cy="800880"/>
          </a:xfrm>
          <a:custGeom>
            <a:avLst/>
            <a:gdLst>
              <a:gd name="T0" fmla="*/ 1265 w 1645"/>
              <a:gd name="T1" fmla="*/ 696 h 827"/>
              <a:gd name="T2" fmla="*/ 1265 w 1645"/>
              <a:gd name="T3" fmla="*/ 696 h 827"/>
              <a:gd name="T4" fmla="*/ 1208 w 1645"/>
              <a:gd name="T5" fmla="*/ 641 h 827"/>
              <a:gd name="T6" fmla="*/ 1104 w 1645"/>
              <a:gd name="T7" fmla="*/ 581 h 827"/>
              <a:gd name="T8" fmla="*/ 987 w 1645"/>
              <a:gd name="T9" fmla="*/ 509 h 827"/>
              <a:gd name="T10" fmla="*/ 959 w 1645"/>
              <a:gd name="T11" fmla="*/ 489 h 827"/>
              <a:gd name="T12" fmla="*/ 935 w 1645"/>
              <a:gd name="T13" fmla="*/ 438 h 827"/>
              <a:gd name="T14" fmla="*/ 861 w 1645"/>
              <a:gd name="T15" fmla="*/ 384 h 827"/>
              <a:gd name="T16" fmla="*/ 905 w 1645"/>
              <a:gd name="T17" fmla="*/ 242 h 827"/>
              <a:gd name="T18" fmla="*/ 1049 w 1645"/>
              <a:gd name="T19" fmla="*/ 317 h 827"/>
              <a:gd name="T20" fmla="*/ 1084 w 1645"/>
              <a:gd name="T21" fmla="*/ 322 h 827"/>
              <a:gd name="T22" fmla="*/ 1107 w 1645"/>
              <a:gd name="T23" fmla="*/ 323 h 827"/>
              <a:gd name="T24" fmla="*/ 1611 w 1645"/>
              <a:gd name="T25" fmla="*/ 586 h 827"/>
              <a:gd name="T26" fmla="*/ 1643 w 1645"/>
              <a:gd name="T27" fmla="*/ 594 h 827"/>
              <a:gd name="T28" fmla="*/ 1640 w 1645"/>
              <a:gd name="T29" fmla="*/ 581 h 827"/>
              <a:gd name="T30" fmla="*/ 1610 w 1645"/>
              <a:gd name="T31" fmla="*/ 561 h 827"/>
              <a:gd name="T32" fmla="*/ 1089 w 1645"/>
              <a:gd name="T33" fmla="*/ 275 h 827"/>
              <a:gd name="T34" fmla="*/ 1086 w 1645"/>
              <a:gd name="T35" fmla="*/ 262 h 827"/>
              <a:gd name="T36" fmla="*/ 1039 w 1645"/>
              <a:gd name="T37" fmla="*/ 255 h 827"/>
              <a:gd name="T38" fmla="*/ 982 w 1645"/>
              <a:gd name="T39" fmla="*/ 224 h 827"/>
              <a:gd name="T40" fmla="*/ 899 w 1645"/>
              <a:gd name="T41" fmla="*/ 126 h 827"/>
              <a:gd name="T42" fmla="*/ 921 w 1645"/>
              <a:gd name="T43" fmla="*/ 79 h 827"/>
              <a:gd name="T44" fmla="*/ 906 w 1645"/>
              <a:gd name="T45" fmla="*/ 48 h 827"/>
              <a:gd name="T46" fmla="*/ 871 w 1645"/>
              <a:gd name="T47" fmla="*/ 5 h 827"/>
              <a:gd name="T48" fmla="*/ 803 w 1645"/>
              <a:gd name="T49" fmla="*/ 1 h 827"/>
              <a:gd name="T50" fmla="*/ 764 w 1645"/>
              <a:gd name="T51" fmla="*/ 43 h 827"/>
              <a:gd name="T52" fmla="*/ 757 w 1645"/>
              <a:gd name="T53" fmla="*/ 99 h 827"/>
              <a:gd name="T54" fmla="*/ 752 w 1645"/>
              <a:gd name="T55" fmla="*/ 127 h 827"/>
              <a:gd name="T56" fmla="*/ 757 w 1645"/>
              <a:gd name="T57" fmla="*/ 131 h 827"/>
              <a:gd name="T58" fmla="*/ 631 w 1645"/>
              <a:gd name="T59" fmla="*/ 253 h 827"/>
              <a:gd name="T60" fmla="*/ 548 w 1645"/>
              <a:gd name="T61" fmla="*/ 300 h 827"/>
              <a:gd name="T62" fmla="*/ 556 w 1645"/>
              <a:gd name="T63" fmla="*/ 367 h 827"/>
              <a:gd name="T64" fmla="*/ 583 w 1645"/>
              <a:gd name="T65" fmla="*/ 424 h 827"/>
              <a:gd name="T66" fmla="*/ 563 w 1645"/>
              <a:gd name="T67" fmla="*/ 440 h 827"/>
              <a:gd name="T68" fmla="*/ 21 w 1645"/>
              <a:gd name="T69" fmla="*/ 516 h 827"/>
              <a:gd name="T70" fmla="*/ 4 w 1645"/>
              <a:gd name="T71" fmla="*/ 531 h 827"/>
              <a:gd name="T72" fmla="*/ 20 w 1645"/>
              <a:gd name="T73" fmla="*/ 544 h 827"/>
              <a:gd name="T74" fmla="*/ 30 w 1645"/>
              <a:gd name="T75" fmla="*/ 545 h 827"/>
              <a:gd name="T76" fmla="*/ 588 w 1645"/>
              <a:gd name="T77" fmla="*/ 469 h 827"/>
              <a:gd name="T78" fmla="*/ 628 w 1645"/>
              <a:gd name="T79" fmla="*/ 481 h 827"/>
              <a:gd name="T80" fmla="*/ 654 w 1645"/>
              <a:gd name="T81" fmla="*/ 515 h 827"/>
              <a:gd name="T82" fmla="*/ 775 w 1645"/>
              <a:gd name="T83" fmla="*/ 553 h 827"/>
              <a:gd name="T84" fmla="*/ 835 w 1645"/>
              <a:gd name="T85" fmla="*/ 574 h 827"/>
              <a:gd name="T86" fmla="*/ 834 w 1645"/>
              <a:gd name="T87" fmla="*/ 603 h 827"/>
              <a:gd name="T88" fmla="*/ 808 w 1645"/>
              <a:gd name="T89" fmla="*/ 601 h 827"/>
              <a:gd name="T90" fmla="*/ 797 w 1645"/>
              <a:gd name="T91" fmla="*/ 643 h 827"/>
              <a:gd name="T92" fmla="*/ 987 w 1645"/>
              <a:gd name="T93" fmla="*/ 714 h 827"/>
              <a:gd name="T94" fmla="*/ 1072 w 1645"/>
              <a:gd name="T95" fmla="*/ 736 h 827"/>
              <a:gd name="T96" fmla="*/ 1301 w 1645"/>
              <a:gd name="T97" fmla="*/ 817 h 827"/>
              <a:gd name="T98" fmla="*/ 1361 w 1645"/>
              <a:gd name="T99" fmla="*/ 811 h 827"/>
              <a:gd name="T100" fmla="*/ 1439 w 1645"/>
              <a:gd name="T101" fmla="*/ 820 h 827"/>
              <a:gd name="T102" fmla="*/ 1477 w 1645"/>
              <a:gd name="T103" fmla="*/ 825 h 827"/>
              <a:gd name="T104" fmla="*/ 1524 w 1645"/>
              <a:gd name="T105" fmla="*/ 761 h 827"/>
              <a:gd name="T106" fmla="*/ 592 w 1645"/>
              <a:gd name="T107" fmla="*/ 322 h 827"/>
              <a:gd name="T108" fmla="*/ 632 w 1645"/>
              <a:gd name="T109" fmla="*/ 339 h 827"/>
              <a:gd name="T110" fmla="*/ 623 w 1645"/>
              <a:gd name="T111" fmla="*/ 387 h 827"/>
              <a:gd name="T112" fmla="*/ 604 w 1645"/>
              <a:gd name="T113" fmla="*/ 360 h 827"/>
              <a:gd name="T114" fmla="*/ 598 w 1645"/>
              <a:gd name="T115" fmla="*/ 333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45" h="827">
                <a:moveTo>
                  <a:pt x="1480" y="759"/>
                </a:moveTo>
                <a:lnTo>
                  <a:pt x="1480" y="759"/>
                </a:lnTo>
                <a:lnTo>
                  <a:pt x="1463" y="756"/>
                </a:lnTo>
                <a:lnTo>
                  <a:pt x="1437" y="750"/>
                </a:lnTo>
                <a:lnTo>
                  <a:pt x="1368" y="730"/>
                </a:lnTo>
                <a:lnTo>
                  <a:pt x="1302" y="709"/>
                </a:lnTo>
                <a:lnTo>
                  <a:pt x="1265" y="696"/>
                </a:lnTo>
                <a:lnTo>
                  <a:pt x="1265" y="696"/>
                </a:lnTo>
                <a:lnTo>
                  <a:pt x="1263" y="695"/>
                </a:lnTo>
                <a:lnTo>
                  <a:pt x="1262" y="695"/>
                </a:lnTo>
                <a:lnTo>
                  <a:pt x="1262" y="695"/>
                </a:lnTo>
                <a:lnTo>
                  <a:pt x="1263" y="695"/>
                </a:lnTo>
                <a:lnTo>
                  <a:pt x="1265" y="696"/>
                </a:lnTo>
                <a:lnTo>
                  <a:pt x="1265" y="696"/>
                </a:lnTo>
                <a:lnTo>
                  <a:pt x="1266" y="695"/>
                </a:lnTo>
                <a:lnTo>
                  <a:pt x="1265" y="694"/>
                </a:lnTo>
                <a:lnTo>
                  <a:pt x="1261" y="689"/>
                </a:lnTo>
                <a:lnTo>
                  <a:pt x="1250" y="677"/>
                </a:lnTo>
                <a:lnTo>
                  <a:pt x="1230" y="659"/>
                </a:lnTo>
                <a:lnTo>
                  <a:pt x="1230" y="659"/>
                </a:lnTo>
                <a:lnTo>
                  <a:pt x="1208" y="641"/>
                </a:lnTo>
                <a:lnTo>
                  <a:pt x="1191" y="629"/>
                </a:lnTo>
                <a:lnTo>
                  <a:pt x="1177" y="619"/>
                </a:lnTo>
                <a:lnTo>
                  <a:pt x="1165" y="611"/>
                </a:lnTo>
                <a:lnTo>
                  <a:pt x="1145" y="603"/>
                </a:lnTo>
                <a:lnTo>
                  <a:pt x="1128" y="596"/>
                </a:lnTo>
                <a:lnTo>
                  <a:pt x="1128" y="596"/>
                </a:lnTo>
                <a:lnTo>
                  <a:pt x="1104" y="581"/>
                </a:lnTo>
                <a:lnTo>
                  <a:pt x="1070" y="560"/>
                </a:lnTo>
                <a:lnTo>
                  <a:pt x="1039" y="539"/>
                </a:lnTo>
                <a:lnTo>
                  <a:pt x="1019" y="528"/>
                </a:lnTo>
                <a:lnTo>
                  <a:pt x="1019" y="528"/>
                </a:lnTo>
                <a:lnTo>
                  <a:pt x="1009" y="521"/>
                </a:lnTo>
                <a:lnTo>
                  <a:pt x="999" y="514"/>
                </a:lnTo>
                <a:lnTo>
                  <a:pt x="987" y="509"/>
                </a:lnTo>
                <a:lnTo>
                  <a:pt x="980" y="506"/>
                </a:lnTo>
                <a:lnTo>
                  <a:pt x="974" y="505"/>
                </a:lnTo>
                <a:lnTo>
                  <a:pt x="974" y="505"/>
                </a:lnTo>
                <a:lnTo>
                  <a:pt x="966" y="504"/>
                </a:lnTo>
                <a:lnTo>
                  <a:pt x="962" y="500"/>
                </a:lnTo>
                <a:lnTo>
                  <a:pt x="960" y="495"/>
                </a:lnTo>
                <a:lnTo>
                  <a:pt x="959" y="489"/>
                </a:lnTo>
                <a:lnTo>
                  <a:pt x="959" y="476"/>
                </a:lnTo>
                <a:lnTo>
                  <a:pt x="957" y="471"/>
                </a:lnTo>
                <a:lnTo>
                  <a:pt x="956" y="468"/>
                </a:lnTo>
                <a:lnTo>
                  <a:pt x="956" y="468"/>
                </a:lnTo>
                <a:lnTo>
                  <a:pt x="951" y="458"/>
                </a:lnTo>
                <a:lnTo>
                  <a:pt x="941" y="445"/>
                </a:lnTo>
                <a:lnTo>
                  <a:pt x="935" y="438"/>
                </a:lnTo>
                <a:lnTo>
                  <a:pt x="928" y="430"/>
                </a:lnTo>
                <a:lnTo>
                  <a:pt x="919" y="423"/>
                </a:lnTo>
                <a:lnTo>
                  <a:pt x="910" y="417"/>
                </a:lnTo>
                <a:lnTo>
                  <a:pt x="910" y="417"/>
                </a:lnTo>
                <a:lnTo>
                  <a:pt x="878" y="398"/>
                </a:lnTo>
                <a:lnTo>
                  <a:pt x="866" y="389"/>
                </a:lnTo>
                <a:lnTo>
                  <a:pt x="861" y="384"/>
                </a:lnTo>
                <a:lnTo>
                  <a:pt x="858" y="379"/>
                </a:lnTo>
                <a:lnTo>
                  <a:pt x="858" y="379"/>
                </a:lnTo>
                <a:lnTo>
                  <a:pt x="848" y="367"/>
                </a:lnTo>
                <a:lnTo>
                  <a:pt x="836" y="353"/>
                </a:lnTo>
                <a:lnTo>
                  <a:pt x="823" y="339"/>
                </a:lnTo>
                <a:lnTo>
                  <a:pt x="905" y="242"/>
                </a:lnTo>
                <a:lnTo>
                  <a:pt x="905" y="242"/>
                </a:lnTo>
                <a:lnTo>
                  <a:pt x="974" y="282"/>
                </a:lnTo>
                <a:lnTo>
                  <a:pt x="974" y="282"/>
                </a:lnTo>
                <a:lnTo>
                  <a:pt x="1006" y="299"/>
                </a:lnTo>
                <a:lnTo>
                  <a:pt x="1024" y="309"/>
                </a:lnTo>
                <a:lnTo>
                  <a:pt x="1024" y="309"/>
                </a:lnTo>
                <a:lnTo>
                  <a:pt x="1035" y="313"/>
                </a:lnTo>
                <a:lnTo>
                  <a:pt x="1049" y="317"/>
                </a:lnTo>
                <a:lnTo>
                  <a:pt x="1060" y="318"/>
                </a:lnTo>
                <a:lnTo>
                  <a:pt x="1069" y="318"/>
                </a:lnTo>
                <a:lnTo>
                  <a:pt x="1069" y="318"/>
                </a:lnTo>
                <a:lnTo>
                  <a:pt x="1074" y="318"/>
                </a:lnTo>
                <a:lnTo>
                  <a:pt x="1076" y="318"/>
                </a:lnTo>
                <a:lnTo>
                  <a:pt x="1084" y="322"/>
                </a:lnTo>
                <a:lnTo>
                  <a:pt x="1084" y="322"/>
                </a:lnTo>
                <a:lnTo>
                  <a:pt x="1092" y="325"/>
                </a:lnTo>
                <a:lnTo>
                  <a:pt x="1096" y="325"/>
                </a:lnTo>
                <a:lnTo>
                  <a:pt x="1100" y="325"/>
                </a:lnTo>
                <a:lnTo>
                  <a:pt x="1100" y="325"/>
                </a:lnTo>
                <a:lnTo>
                  <a:pt x="1104" y="323"/>
                </a:lnTo>
                <a:lnTo>
                  <a:pt x="1107" y="323"/>
                </a:lnTo>
                <a:lnTo>
                  <a:pt x="1107" y="323"/>
                </a:lnTo>
                <a:lnTo>
                  <a:pt x="1125" y="328"/>
                </a:lnTo>
                <a:lnTo>
                  <a:pt x="1613" y="578"/>
                </a:lnTo>
                <a:lnTo>
                  <a:pt x="1613" y="578"/>
                </a:lnTo>
                <a:lnTo>
                  <a:pt x="1611" y="579"/>
                </a:lnTo>
                <a:lnTo>
                  <a:pt x="1610" y="583"/>
                </a:lnTo>
                <a:lnTo>
                  <a:pt x="1610" y="585"/>
                </a:lnTo>
                <a:lnTo>
                  <a:pt x="1611" y="586"/>
                </a:lnTo>
                <a:lnTo>
                  <a:pt x="1614" y="588"/>
                </a:lnTo>
                <a:lnTo>
                  <a:pt x="1618" y="589"/>
                </a:lnTo>
                <a:lnTo>
                  <a:pt x="1618" y="589"/>
                </a:lnTo>
                <a:lnTo>
                  <a:pt x="1628" y="590"/>
                </a:lnTo>
                <a:lnTo>
                  <a:pt x="1635" y="591"/>
                </a:lnTo>
                <a:lnTo>
                  <a:pt x="1643" y="594"/>
                </a:lnTo>
                <a:lnTo>
                  <a:pt x="1643" y="594"/>
                </a:lnTo>
                <a:lnTo>
                  <a:pt x="1645" y="590"/>
                </a:lnTo>
                <a:lnTo>
                  <a:pt x="1645" y="588"/>
                </a:lnTo>
                <a:lnTo>
                  <a:pt x="1644" y="586"/>
                </a:lnTo>
                <a:lnTo>
                  <a:pt x="1643" y="585"/>
                </a:lnTo>
                <a:lnTo>
                  <a:pt x="1643" y="585"/>
                </a:lnTo>
                <a:lnTo>
                  <a:pt x="1640" y="583"/>
                </a:lnTo>
                <a:lnTo>
                  <a:pt x="1640" y="581"/>
                </a:lnTo>
                <a:lnTo>
                  <a:pt x="1639" y="579"/>
                </a:lnTo>
                <a:lnTo>
                  <a:pt x="1633" y="574"/>
                </a:lnTo>
                <a:lnTo>
                  <a:pt x="1633" y="574"/>
                </a:lnTo>
                <a:lnTo>
                  <a:pt x="1620" y="566"/>
                </a:lnTo>
                <a:lnTo>
                  <a:pt x="1616" y="564"/>
                </a:lnTo>
                <a:lnTo>
                  <a:pt x="1610" y="561"/>
                </a:lnTo>
                <a:lnTo>
                  <a:pt x="1610" y="561"/>
                </a:lnTo>
                <a:lnTo>
                  <a:pt x="1527" y="519"/>
                </a:lnTo>
                <a:lnTo>
                  <a:pt x="1352" y="429"/>
                </a:lnTo>
                <a:lnTo>
                  <a:pt x="1101" y="299"/>
                </a:lnTo>
                <a:lnTo>
                  <a:pt x="1101" y="299"/>
                </a:lnTo>
                <a:lnTo>
                  <a:pt x="1096" y="290"/>
                </a:lnTo>
                <a:lnTo>
                  <a:pt x="1091" y="282"/>
                </a:lnTo>
                <a:lnTo>
                  <a:pt x="1089" y="275"/>
                </a:lnTo>
                <a:lnTo>
                  <a:pt x="1089" y="275"/>
                </a:lnTo>
                <a:lnTo>
                  <a:pt x="1089" y="274"/>
                </a:lnTo>
                <a:lnTo>
                  <a:pt x="1090" y="272"/>
                </a:lnTo>
                <a:lnTo>
                  <a:pt x="1091" y="267"/>
                </a:lnTo>
                <a:lnTo>
                  <a:pt x="1091" y="264"/>
                </a:lnTo>
                <a:lnTo>
                  <a:pt x="1090" y="263"/>
                </a:lnTo>
                <a:lnTo>
                  <a:pt x="1086" y="262"/>
                </a:lnTo>
                <a:lnTo>
                  <a:pt x="1080" y="259"/>
                </a:lnTo>
                <a:lnTo>
                  <a:pt x="1080" y="259"/>
                </a:lnTo>
                <a:lnTo>
                  <a:pt x="1057" y="257"/>
                </a:lnTo>
                <a:lnTo>
                  <a:pt x="1049" y="257"/>
                </a:lnTo>
                <a:lnTo>
                  <a:pt x="1049" y="257"/>
                </a:lnTo>
                <a:lnTo>
                  <a:pt x="1044" y="257"/>
                </a:lnTo>
                <a:lnTo>
                  <a:pt x="1039" y="255"/>
                </a:lnTo>
                <a:lnTo>
                  <a:pt x="1032" y="253"/>
                </a:lnTo>
                <a:lnTo>
                  <a:pt x="1032" y="253"/>
                </a:lnTo>
                <a:lnTo>
                  <a:pt x="1004" y="238"/>
                </a:lnTo>
                <a:lnTo>
                  <a:pt x="989" y="229"/>
                </a:lnTo>
                <a:lnTo>
                  <a:pt x="984" y="226"/>
                </a:lnTo>
                <a:lnTo>
                  <a:pt x="982" y="224"/>
                </a:lnTo>
                <a:lnTo>
                  <a:pt x="982" y="224"/>
                </a:lnTo>
                <a:lnTo>
                  <a:pt x="980" y="219"/>
                </a:lnTo>
                <a:lnTo>
                  <a:pt x="972" y="212"/>
                </a:lnTo>
                <a:lnTo>
                  <a:pt x="951" y="189"/>
                </a:lnTo>
                <a:lnTo>
                  <a:pt x="921" y="158"/>
                </a:lnTo>
                <a:lnTo>
                  <a:pt x="910" y="137"/>
                </a:lnTo>
                <a:lnTo>
                  <a:pt x="899" y="126"/>
                </a:lnTo>
                <a:lnTo>
                  <a:pt x="899" y="126"/>
                </a:lnTo>
                <a:lnTo>
                  <a:pt x="909" y="113"/>
                </a:lnTo>
                <a:lnTo>
                  <a:pt x="921" y="97"/>
                </a:lnTo>
                <a:lnTo>
                  <a:pt x="921" y="97"/>
                </a:lnTo>
                <a:lnTo>
                  <a:pt x="921" y="93"/>
                </a:lnTo>
                <a:lnTo>
                  <a:pt x="921" y="87"/>
                </a:lnTo>
                <a:lnTo>
                  <a:pt x="921" y="79"/>
                </a:lnTo>
                <a:lnTo>
                  <a:pt x="921" y="79"/>
                </a:lnTo>
                <a:lnTo>
                  <a:pt x="915" y="77"/>
                </a:lnTo>
                <a:lnTo>
                  <a:pt x="911" y="74"/>
                </a:lnTo>
                <a:lnTo>
                  <a:pt x="910" y="73"/>
                </a:lnTo>
                <a:lnTo>
                  <a:pt x="910" y="72"/>
                </a:lnTo>
                <a:lnTo>
                  <a:pt x="910" y="72"/>
                </a:lnTo>
                <a:lnTo>
                  <a:pt x="910" y="64"/>
                </a:lnTo>
                <a:lnTo>
                  <a:pt x="906" y="48"/>
                </a:lnTo>
                <a:lnTo>
                  <a:pt x="904" y="38"/>
                </a:lnTo>
                <a:lnTo>
                  <a:pt x="900" y="30"/>
                </a:lnTo>
                <a:lnTo>
                  <a:pt x="895" y="21"/>
                </a:lnTo>
                <a:lnTo>
                  <a:pt x="889" y="15"/>
                </a:lnTo>
                <a:lnTo>
                  <a:pt x="889" y="15"/>
                </a:lnTo>
                <a:lnTo>
                  <a:pt x="880" y="8"/>
                </a:lnTo>
                <a:lnTo>
                  <a:pt x="871" y="5"/>
                </a:lnTo>
                <a:lnTo>
                  <a:pt x="863" y="2"/>
                </a:lnTo>
                <a:lnTo>
                  <a:pt x="854" y="1"/>
                </a:lnTo>
                <a:lnTo>
                  <a:pt x="839" y="0"/>
                </a:lnTo>
                <a:lnTo>
                  <a:pt x="830" y="0"/>
                </a:lnTo>
                <a:lnTo>
                  <a:pt x="830" y="0"/>
                </a:lnTo>
                <a:lnTo>
                  <a:pt x="820" y="0"/>
                </a:lnTo>
                <a:lnTo>
                  <a:pt x="803" y="1"/>
                </a:lnTo>
                <a:lnTo>
                  <a:pt x="794" y="2"/>
                </a:lnTo>
                <a:lnTo>
                  <a:pt x="787" y="5"/>
                </a:lnTo>
                <a:lnTo>
                  <a:pt x="780" y="7"/>
                </a:lnTo>
                <a:lnTo>
                  <a:pt x="777" y="11"/>
                </a:lnTo>
                <a:lnTo>
                  <a:pt x="777" y="11"/>
                </a:lnTo>
                <a:lnTo>
                  <a:pt x="769" y="27"/>
                </a:lnTo>
                <a:lnTo>
                  <a:pt x="764" y="43"/>
                </a:lnTo>
                <a:lnTo>
                  <a:pt x="764" y="43"/>
                </a:lnTo>
                <a:lnTo>
                  <a:pt x="762" y="48"/>
                </a:lnTo>
                <a:lnTo>
                  <a:pt x="759" y="52"/>
                </a:lnTo>
                <a:lnTo>
                  <a:pt x="757" y="57"/>
                </a:lnTo>
                <a:lnTo>
                  <a:pt x="757" y="67"/>
                </a:lnTo>
                <a:lnTo>
                  <a:pt x="757" y="99"/>
                </a:lnTo>
                <a:lnTo>
                  <a:pt x="757" y="99"/>
                </a:lnTo>
                <a:lnTo>
                  <a:pt x="758" y="113"/>
                </a:lnTo>
                <a:lnTo>
                  <a:pt x="758" y="118"/>
                </a:lnTo>
                <a:lnTo>
                  <a:pt x="757" y="123"/>
                </a:lnTo>
                <a:lnTo>
                  <a:pt x="757" y="123"/>
                </a:lnTo>
                <a:lnTo>
                  <a:pt x="754" y="124"/>
                </a:lnTo>
                <a:lnTo>
                  <a:pt x="753" y="126"/>
                </a:lnTo>
                <a:lnTo>
                  <a:pt x="752" y="127"/>
                </a:lnTo>
                <a:lnTo>
                  <a:pt x="752" y="129"/>
                </a:lnTo>
                <a:lnTo>
                  <a:pt x="752" y="129"/>
                </a:lnTo>
                <a:lnTo>
                  <a:pt x="752" y="131"/>
                </a:lnTo>
                <a:lnTo>
                  <a:pt x="753" y="131"/>
                </a:lnTo>
                <a:lnTo>
                  <a:pt x="757" y="129"/>
                </a:lnTo>
                <a:lnTo>
                  <a:pt x="757" y="129"/>
                </a:lnTo>
                <a:lnTo>
                  <a:pt x="757" y="131"/>
                </a:lnTo>
                <a:lnTo>
                  <a:pt x="748" y="141"/>
                </a:lnTo>
                <a:lnTo>
                  <a:pt x="748" y="141"/>
                </a:lnTo>
                <a:lnTo>
                  <a:pt x="723" y="167"/>
                </a:lnTo>
                <a:lnTo>
                  <a:pt x="687" y="204"/>
                </a:lnTo>
                <a:lnTo>
                  <a:pt x="667" y="223"/>
                </a:lnTo>
                <a:lnTo>
                  <a:pt x="648" y="239"/>
                </a:lnTo>
                <a:lnTo>
                  <a:pt x="631" y="253"/>
                </a:lnTo>
                <a:lnTo>
                  <a:pt x="618" y="262"/>
                </a:lnTo>
                <a:lnTo>
                  <a:pt x="618" y="262"/>
                </a:lnTo>
                <a:lnTo>
                  <a:pt x="593" y="273"/>
                </a:lnTo>
                <a:lnTo>
                  <a:pt x="571" y="283"/>
                </a:lnTo>
                <a:lnTo>
                  <a:pt x="562" y="289"/>
                </a:lnTo>
                <a:lnTo>
                  <a:pt x="553" y="295"/>
                </a:lnTo>
                <a:lnTo>
                  <a:pt x="548" y="300"/>
                </a:lnTo>
                <a:lnTo>
                  <a:pt x="546" y="307"/>
                </a:lnTo>
                <a:lnTo>
                  <a:pt x="546" y="307"/>
                </a:lnTo>
                <a:lnTo>
                  <a:pt x="544" y="313"/>
                </a:lnTo>
                <a:lnTo>
                  <a:pt x="544" y="322"/>
                </a:lnTo>
                <a:lnTo>
                  <a:pt x="548" y="338"/>
                </a:lnTo>
                <a:lnTo>
                  <a:pt x="552" y="354"/>
                </a:lnTo>
                <a:lnTo>
                  <a:pt x="556" y="367"/>
                </a:lnTo>
                <a:lnTo>
                  <a:pt x="556" y="367"/>
                </a:lnTo>
                <a:lnTo>
                  <a:pt x="568" y="399"/>
                </a:lnTo>
                <a:lnTo>
                  <a:pt x="576" y="420"/>
                </a:lnTo>
                <a:lnTo>
                  <a:pt x="576" y="420"/>
                </a:lnTo>
                <a:lnTo>
                  <a:pt x="578" y="422"/>
                </a:lnTo>
                <a:lnTo>
                  <a:pt x="581" y="423"/>
                </a:lnTo>
                <a:lnTo>
                  <a:pt x="583" y="424"/>
                </a:lnTo>
                <a:lnTo>
                  <a:pt x="583" y="425"/>
                </a:lnTo>
                <a:lnTo>
                  <a:pt x="583" y="428"/>
                </a:lnTo>
                <a:lnTo>
                  <a:pt x="582" y="429"/>
                </a:lnTo>
                <a:lnTo>
                  <a:pt x="582" y="429"/>
                </a:lnTo>
                <a:lnTo>
                  <a:pt x="576" y="434"/>
                </a:lnTo>
                <a:lnTo>
                  <a:pt x="569" y="438"/>
                </a:lnTo>
                <a:lnTo>
                  <a:pt x="563" y="440"/>
                </a:lnTo>
                <a:lnTo>
                  <a:pt x="563" y="440"/>
                </a:lnTo>
                <a:lnTo>
                  <a:pt x="297" y="481"/>
                </a:lnTo>
                <a:lnTo>
                  <a:pt x="114" y="510"/>
                </a:lnTo>
                <a:lnTo>
                  <a:pt x="53" y="519"/>
                </a:lnTo>
                <a:lnTo>
                  <a:pt x="29" y="521"/>
                </a:lnTo>
                <a:lnTo>
                  <a:pt x="29" y="521"/>
                </a:lnTo>
                <a:lnTo>
                  <a:pt x="21" y="516"/>
                </a:lnTo>
                <a:lnTo>
                  <a:pt x="18" y="525"/>
                </a:lnTo>
                <a:lnTo>
                  <a:pt x="18" y="525"/>
                </a:lnTo>
                <a:lnTo>
                  <a:pt x="13" y="525"/>
                </a:lnTo>
                <a:lnTo>
                  <a:pt x="8" y="528"/>
                </a:lnTo>
                <a:lnTo>
                  <a:pt x="5" y="529"/>
                </a:lnTo>
                <a:lnTo>
                  <a:pt x="4" y="531"/>
                </a:lnTo>
                <a:lnTo>
                  <a:pt x="4" y="531"/>
                </a:lnTo>
                <a:lnTo>
                  <a:pt x="2" y="535"/>
                </a:lnTo>
                <a:lnTo>
                  <a:pt x="0" y="539"/>
                </a:lnTo>
                <a:lnTo>
                  <a:pt x="2" y="541"/>
                </a:lnTo>
                <a:lnTo>
                  <a:pt x="4" y="541"/>
                </a:lnTo>
                <a:lnTo>
                  <a:pt x="4" y="541"/>
                </a:lnTo>
                <a:lnTo>
                  <a:pt x="13" y="543"/>
                </a:lnTo>
                <a:lnTo>
                  <a:pt x="20" y="544"/>
                </a:lnTo>
                <a:lnTo>
                  <a:pt x="20" y="544"/>
                </a:lnTo>
                <a:lnTo>
                  <a:pt x="21" y="548"/>
                </a:lnTo>
                <a:lnTo>
                  <a:pt x="24" y="549"/>
                </a:lnTo>
                <a:lnTo>
                  <a:pt x="25" y="549"/>
                </a:lnTo>
                <a:lnTo>
                  <a:pt x="28" y="549"/>
                </a:lnTo>
                <a:lnTo>
                  <a:pt x="28" y="549"/>
                </a:lnTo>
                <a:lnTo>
                  <a:pt x="30" y="545"/>
                </a:lnTo>
                <a:lnTo>
                  <a:pt x="34" y="541"/>
                </a:lnTo>
                <a:lnTo>
                  <a:pt x="36" y="536"/>
                </a:lnTo>
                <a:lnTo>
                  <a:pt x="566" y="457"/>
                </a:lnTo>
                <a:lnTo>
                  <a:pt x="566" y="457"/>
                </a:lnTo>
                <a:lnTo>
                  <a:pt x="573" y="460"/>
                </a:lnTo>
                <a:lnTo>
                  <a:pt x="581" y="464"/>
                </a:lnTo>
                <a:lnTo>
                  <a:pt x="588" y="469"/>
                </a:lnTo>
                <a:lnTo>
                  <a:pt x="588" y="469"/>
                </a:lnTo>
                <a:lnTo>
                  <a:pt x="598" y="478"/>
                </a:lnTo>
                <a:lnTo>
                  <a:pt x="607" y="481"/>
                </a:lnTo>
                <a:lnTo>
                  <a:pt x="607" y="481"/>
                </a:lnTo>
                <a:lnTo>
                  <a:pt x="612" y="483"/>
                </a:lnTo>
                <a:lnTo>
                  <a:pt x="619" y="483"/>
                </a:lnTo>
                <a:lnTo>
                  <a:pt x="628" y="481"/>
                </a:lnTo>
                <a:lnTo>
                  <a:pt x="628" y="481"/>
                </a:lnTo>
                <a:lnTo>
                  <a:pt x="629" y="483"/>
                </a:lnTo>
                <a:lnTo>
                  <a:pt x="631" y="486"/>
                </a:lnTo>
                <a:lnTo>
                  <a:pt x="636" y="496"/>
                </a:lnTo>
                <a:lnTo>
                  <a:pt x="639" y="503"/>
                </a:lnTo>
                <a:lnTo>
                  <a:pt x="645" y="509"/>
                </a:lnTo>
                <a:lnTo>
                  <a:pt x="654" y="515"/>
                </a:lnTo>
                <a:lnTo>
                  <a:pt x="667" y="520"/>
                </a:lnTo>
                <a:lnTo>
                  <a:pt x="667" y="520"/>
                </a:lnTo>
                <a:lnTo>
                  <a:pt x="719" y="538"/>
                </a:lnTo>
                <a:lnTo>
                  <a:pt x="743" y="545"/>
                </a:lnTo>
                <a:lnTo>
                  <a:pt x="760" y="549"/>
                </a:lnTo>
                <a:lnTo>
                  <a:pt x="760" y="549"/>
                </a:lnTo>
                <a:lnTo>
                  <a:pt x="775" y="553"/>
                </a:lnTo>
                <a:lnTo>
                  <a:pt x="792" y="558"/>
                </a:lnTo>
                <a:lnTo>
                  <a:pt x="806" y="564"/>
                </a:lnTo>
                <a:lnTo>
                  <a:pt x="820" y="570"/>
                </a:lnTo>
                <a:lnTo>
                  <a:pt x="820" y="570"/>
                </a:lnTo>
                <a:lnTo>
                  <a:pt x="824" y="573"/>
                </a:lnTo>
                <a:lnTo>
                  <a:pt x="829" y="574"/>
                </a:lnTo>
                <a:lnTo>
                  <a:pt x="835" y="574"/>
                </a:lnTo>
                <a:lnTo>
                  <a:pt x="836" y="574"/>
                </a:lnTo>
                <a:lnTo>
                  <a:pt x="838" y="575"/>
                </a:lnTo>
                <a:lnTo>
                  <a:pt x="839" y="578"/>
                </a:lnTo>
                <a:lnTo>
                  <a:pt x="838" y="581"/>
                </a:lnTo>
                <a:lnTo>
                  <a:pt x="838" y="581"/>
                </a:lnTo>
                <a:lnTo>
                  <a:pt x="835" y="598"/>
                </a:lnTo>
                <a:lnTo>
                  <a:pt x="834" y="603"/>
                </a:lnTo>
                <a:lnTo>
                  <a:pt x="834" y="603"/>
                </a:lnTo>
                <a:lnTo>
                  <a:pt x="824" y="599"/>
                </a:lnTo>
                <a:lnTo>
                  <a:pt x="818" y="596"/>
                </a:lnTo>
                <a:lnTo>
                  <a:pt x="814" y="595"/>
                </a:lnTo>
                <a:lnTo>
                  <a:pt x="813" y="596"/>
                </a:lnTo>
                <a:lnTo>
                  <a:pt x="813" y="596"/>
                </a:lnTo>
                <a:lnTo>
                  <a:pt x="808" y="601"/>
                </a:lnTo>
                <a:lnTo>
                  <a:pt x="800" y="614"/>
                </a:lnTo>
                <a:lnTo>
                  <a:pt x="794" y="626"/>
                </a:lnTo>
                <a:lnTo>
                  <a:pt x="793" y="633"/>
                </a:lnTo>
                <a:lnTo>
                  <a:pt x="793" y="635"/>
                </a:lnTo>
                <a:lnTo>
                  <a:pt x="793" y="635"/>
                </a:lnTo>
                <a:lnTo>
                  <a:pt x="794" y="640"/>
                </a:lnTo>
                <a:lnTo>
                  <a:pt x="797" y="643"/>
                </a:lnTo>
                <a:lnTo>
                  <a:pt x="804" y="646"/>
                </a:lnTo>
                <a:lnTo>
                  <a:pt x="820" y="650"/>
                </a:lnTo>
                <a:lnTo>
                  <a:pt x="820" y="650"/>
                </a:lnTo>
                <a:lnTo>
                  <a:pt x="853" y="660"/>
                </a:lnTo>
                <a:lnTo>
                  <a:pt x="898" y="676"/>
                </a:lnTo>
                <a:lnTo>
                  <a:pt x="955" y="697"/>
                </a:lnTo>
                <a:lnTo>
                  <a:pt x="987" y="714"/>
                </a:lnTo>
                <a:lnTo>
                  <a:pt x="987" y="714"/>
                </a:lnTo>
                <a:lnTo>
                  <a:pt x="996" y="716"/>
                </a:lnTo>
                <a:lnTo>
                  <a:pt x="1007" y="720"/>
                </a:lnTo>
                <a:lnTo>
                  <a:pt x="1034" y="729"/>
                </a:lnTo>
                <a:lnTo>
                  <a:pt x="1067" y="736"/>
                </a:lnTo>
                <a:lnTo>
                  <a:pt x="1067" y="736"/>
                </a:lnTo>
                <a:lnTo>
                  <a:pt x="1072" y="736"/>
                </a:lnTo>
                <a:lnTo>
                  <a:pt x="1079" y="737"/>
                </a:lnTo>
                <a:lnTo>
                  <a:pt x="1087" y="740"/>
                </a:lnTo>
                <a:lnTo>
                  <a:pt x="1087" y="740"/>
                </a:lnTo>
                <a:lnTo>
                  <a:pt x="1130" y="757"/>
                </a:lnTo>
                <a:lnTo>
                  <a:pt x="1215" y="789"/>
                </a:lnTo>
                <a:lnTo>
                  <a:pt x="1260" y="804"/>
                </a:lnTo>
                <a:lnTo>
                  <a:pt x="1301" y="817"/>
                </a:lnTo>
                <a:lnTo>
                  <a:pt x="1331" y="825"/>
                </a:lnTo>
                <a:lnTo>
                  <a:pt x="1339" y="827"/>
                </a:lnTo>
                <a:lnTo>
                  <a:pt x="1346" y="827"/>
                </a:lnTo>
                <a:lnTo>
                  <a:pt x="1346" y="827"/>
                </a:lnTo>
                <a:lnTo>
                  <a:pt x="1351" y="824"/>
                </a:lnTo>
                <a:lnTo>
                  <a:pt x="1354" y="820"/>
                </a:lnTo>
                <a:lnTo>
                  <a:pt x="1361" y="811"/>
                </a:lnTo>
                <a:lnTo>
                  <a:pt x="1368" y="799"/>
                </a:lnTo>
                <a:lnTo>
                  <a:pt x="1368" y="799"/>
                </a:lnTo>
                <a:lnTo>
                  <a:pt x="1372" y="797"/>
                </a:lnTo>
                <a:lnTo>
                  <a:pt x="1378" y="800"/>
                </a:lnTo>
                <a:lnTo>
                  <a:pt x="1399" y="806"/>
                </a:lnTo>
                <a:lnTo>
                  <a:pt x="1422" y="815"/>
                </a:lnTo>
                <a:lnTo>
                  <a:pt x="1439" y="820"/>
                </a:lnTo>
                <a:lnTo>
                  <a:pt x="1439" y="820"/>
                </a:lnTo>
                <a:lnTo>
                  <a:pt x="1450" y="824"/>
                </a:lnTo>
                <a:lnTo>
                  <a:pt x="1460" y="826"/>
                </a:lnTo>
                <a:lnTo>
                  <a:pt x="1465" y="827"/>
                </a:lnTo>
                <a:lnTo>
                  <a:pt x="1469" y="827"/>
                </a:lnTo>
                <a:lnTo>
                  <a:pt x="1473" y="827"/>
                </a:lnTo>
                <a:lnTo>
                  <a:pt x="1477" y="825"/>
                </a:lnTo>
                <a:lnTo>
                  <a:pt x="1477" y="825"/>
                </a:lnTo>
                <a:lnTo>
                  <a:pt x="1489" y="812"/>
                </a:lnTo>
                <a:lnTo>
                  <a:pt x="1508" y="790"/>
                </a:lnTo>
                <a:lnTo>
                  <a:pt x="1515" y="780"/>
                </a:lnTo>
                <a:lnTo>
                  <a:pt x="1522" y="770"/>
                </a:lnTo>
                <a:lnTo>
                  <a:pt x="1524" y="764"/>
                </a:lnTo>
                <a:lnTo>
                  <a:pt x="1524" y="761"/>
                </a:lnTo>
                <a:lnTo>
                  <a:pt x="1522" y="760"/>
                </a:lnTo>
                <a:lnTo>
                  <a:pt x="1522" y="760"/>
                </a:lnTo>
                <a:lnTo>
                  <a:pt x="1508" y="759"/>
                </a:lnTo>
                <a:lnTo>
                  <a:pt x="1480" y="759"/>
                </a:lnTo>
                <a:lnTo>
                  <a:pt x="1480" y="759"/>
                </a:lnTo>
                <a:close/>
                <a:moveTo>
                  <a:pt x="592" y="322"/>
                </a:moveTo>
                <a:lnTo>
                  <a:pt x="592" y="322"/>
                </a:lnTo>
                <a:lnTo>
                  <a:pt x="627" y="328"/>
                </a:lnTo>
                <a:lnTo>
                  <a:pt x="627" y="328"/>
                </a:lnTo>
                <a:lnTo>
                  <a:pt x="631" y="329"/>
                </a:lnTo>
                <a:lnTo>
                  <a:pt x="632" y="332"/>
                </a:lnTo>
                <a:lnTo>
                  <a:pt x="632" y="334"/>
                </a:lnTo>
                <a:lnTo>
                  <a:pt x="632" y="339"/>
                </a:lnTo>
                <a:lnTo>
                  <a:pt x="632" y="339"/>
                </a:lnTo>
                <a:lnTo>
                  <a:pt x="632" y="345"/>
                </a:lnTo>
                <a:lnTo>
                  <a:pt x="631" y="352"/>
                </a:lnTo>
                <a:lnTo>
                  <a:pt x="627" y="360"/>
                </a:lnTo>
                <a:lnTo>
                  <a:pt x="627" y="360"/>
                </a:lnTo>
                <a:lnTo>
                  <a:pt x="624" y="367"/>
                </a:lnTo>
                <a:lnTo>
                  <a:pt x="624" y="375"/>
                </a:lnTo>
                <a:lnTo>
                  <a:pt x="623" y="387"/>
                </a:lnTo>
                <a:lnTo>
                  <a:pt x="623" y="387"/>
                </a:lnTo>
                <a:lnTo>
                  <a:pt x="612" y="379"/>
                </a:lnTo>
                <a:lnTo>
                  <a:pt x="612" y="379"/>
                </a:lnTo>
                <a:lnTo>
                  <a:pt x="609" y="377"/>
                </a:lnTo>
                <a:lnTo>
                  <a:pt x="608" y="373"/>
                </a:lnTo>
                <a:lnTo>
                  <a:pt x="606" y="368"/>
                </a:lnTo>
                <a:lnTo>
                  <a:pt x="604" y="360"/>
                </a:lnTo>
                <a:lnTo>
                  <a:pt x="604" y="360"/>
                </a:lnTo>
                <a:lnTo>
                  <a:pt x="603" y="354"/>
                </a:lnTo>
                <a:lnTo>
                  <a:pt x="602" y="349"/>
                </a:lnTo>
                <a:lnTo>
                  <a:pt x="601" y="345"/>
                </a:lnTo>
                <a:lnTo>
                  <a:pt x="599" y="339"/>
                </a:lnTo>
                <a:lnTo>
                  <a:pt x="599" y="339"/>
                </a:lnTo>
                <a:lnTo>
                  <a:pt x="598" y="333"/>
                </a:lnTo>
                <a:lnTo>
                  <a:pt x="596" y="327"/>
                </a:lnTo>
                <a:lnTo>
                  <a:pt x="592" y="322"/>
                </a:lnTo>
                <a:lnTo>
                  <a:pt x="592" y="3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1B8E904A-4F6B-4E70-9D78-E770C5591BFE}"/>
              </a:ext>
            </a:extLst>
          </p:cNvPr>
          <p:cNvSpPr>
            <a:spLocks/>
          </p:cNvSpPr>
          <p:nvPr/>
        </p:nvSpPr>
        <p:spPr bwMode="auto">
          <a:xfrm>
            <a:off x="412068" y="3010768"/>
            <a:ext cx="1593044" cy="1037355"/>
          </a:xfrm>
          <a:custGeom>
            <a:avLst/>
            <a:gdLst>
              <a:gd name="T0" fmla="*/ 780 w 1571"/>
              <a:gd name="T1" fmla="*/ 367 h 1023"/>
              <a:gd name="T2" fmla="*/ 812 w 1571"/>
              <a:gd name="T3" fmla="*/ 409 h 1023"/>
              <a:gd name="T4" fmla="*/ 804 w 1571"/>
              <a:gd name="T5" fmla="*/ 460 h 1023"/>
              <a:gd name="T6" fmla="*/ 746 w 1571"/>
              <a:gd name="T7" fmla="*/ 498 h 1023"/>
              <a:gd name="T8" fmla="*/ 574 w 1571"/>
              <a:gd name="T9" fmla="*/ 653 h 1023"/>
              <a:gd name="T10" fmla="*/ 524 w 1571"/>
              <a:gd name="T11" fmla="*/ 788 h 1023"/>
              <a:gd name="T12" fmla="*/ 499 w 1571"/>
              <a:gd name="T13" fmla="*/ 867 h 1023"/>
              <a:gd name="T14" fmla="*/ 472 w 1571"/>
              <a:gd name="T15" fmla="*/ 879 h 1023"/>
              <a:gd name="T16" fmla="*/ 452 w 1571"/>
              <a:gd name="T17" fmla="*/ 897 h 1023"/>
              <a:gd name="T18" fmla="*/ 386 w 1571"/>
              <a:gd name="T19" fmla="*/ 935 h 1023"/>
              <a:gd name="T20" fmla="*/ 39 w 1571"/>
              <a:gd name="T21" fmla="*/ 964 h 1023"/>
              <a:gd name="T22" fmla="*/ 0 w 1571"/>
              <a:gd name="T23" fmla="*/ 965 h 1023"/>
              <a:gd name="T24" fmla="*/ 20 w 1571"/>
              <a:gd name="T25" fmla="*/ 999 h 1023"/>
              <a:gd name="T26" fmla="*/ 72 w 1571"/>
              <a:gd name="T27" fmla="*/ 1023 h 1023"/>
              <a:gd name="T28" fmla="*/ 307 w 1571"/>
              <a:gd name="T29" fmla="*/ 1014 h 1023"/>
              <a:gd name="T30" fmla="*/ 965 w 1571"/>
              <a:gd name="T31" fmla="*/ 910 h 1023"/>
              <a:gd name="T32" fmla="*/ 953 w 1571"/>
              <a:gd name="T33" fmla="*/ 874 h 1023"/>
              <a:gd name="T34" fmla="*/ 907 w 1571"/>
              <a:gd name="T35" fmla="*/ 861 h 1023"/>
              <a:gd name="T36" fmla="*/ 850 w 1571"/>
              <a:gd name="T37" fmla="*/ 852 h 1023"/>
              <a:gd name="T38" fmla="*/ 734 w 1571"/>
              <a:gd name="T39" fmla="*/ 862 h 1023"/>
              <a:gd name="T40" fmla="*/ 731 w 1571"/>
              <a:gd name="T41" fmla="*/ 836 h 1023"/>
              <a:gd name="T42" fmla="*/ 701 w 1571"/>
              <a:gd name="T43" fmla="*/ 784 h 1023"/>
              <a:gd name="T44" fmla="*/ 713 w 1571"/>
              <a:gd name="T45" fmla="*/ 682 h 1023"/>
              <a:gd name="T46" fmla="*/ 810 w 1571"/>
              <a:gd name="T47" fmla="*/ 671 h 1023"/>
              <a:gd name="T48" fmla="*/ 956 w 1571"/>
              <a:gd name="T49" fmla="*/ 632 h 1023"/>
              <a:gd name="T50" fmla="*/ 1539 w 1571"/>
              <a:gd name="T51" fmla="*/ 888 h 1023"/>
              <a:gd name="T52" fmla="*/ 1571 w 1571"/>
              <a:gd name="T53" fmla="*/ 897 h 1023"/>
              <a:gd name="T54" fmla="*/ 1566 w 1571"/>
              <a:gd name="T55" fmla="*/ 879 h 1023"/>
              <a:gd name="T56" fmla="*/ 1549 w 1571"/>
              <a:gd name="T57" fmla="*/ 865 h 1023"/>
              <a:gd name="T58" fmla="*/ 988 w 1571"/>
              <a:gd name="T59" fmla="*/ 598 h 1023"/>
              <a:gd name="T60" fmla="*/ 991 w 1571"/>
              <a:gd name="T61" fmla="*/ 522 h 1023"/>
              <a:gd name="T62" fmla="*/ 1058 w 1571"/>
              <a:gd name="T63" fmla="*/ 420 h 1023"/>
              <a:gd name="T64" fmla="*/ 1030 w 1571"/>
              <a:gd name="T65" fmla="*/ 356 h 1023"/>
              <a:gd name="T66" fmla="*/ 965 w 1571"/>
              <a:gd name="T67" fmla="*/ 265 h 1023"/>
              <a:gd name="T68" fmla="*/ 927 w 1571"/>
              <a:gd name="T69" fmla="*/ 209 h 1023"/>
              <a:gd name="T70" fmla="*/ 841 w 1571"/>
              <a:gd name="T71" fmla="*/ 165 h 1023"/>
              <a:gd name="T72" fmla="*/ 847 w 1571"/>
              <a:gd name="T73" fmla="*/ 56 h 1023"/>
              <a:gd name="T74" fmla="*/ 820 w 1571"/>
              <a:gd name="T75" fmla="*/ 18 h 1023"/>
              <a:gd name="T76" fmla="*/ 772 w 1571"/>
              <a:gd name="T77" fmla="*/ 0 h 1023"/>
              <a:gd name="T78" fmla="*/ 690 w 1571"/>
              <a:gd name="T79" fmla="*/ 28 h 1023"/>
              <a:gd name="T80" fmla="*/ 665 w 1571"/>
              <a:gd name="T81" fmla="*/ 74 h 1023"/>
              <a:gd name="T82" fmla="*/ 679 w 1571"/>
              <a:gd name="T83" fmla="*/ 128 h 1023"/>
              <a:gd name="T84" fmla="*/ 699 w 1571"/>
              <a:gd name="T85" fmla="*/ 166 h 1023"/>
              <a:gd name="T86" fmla="*/ 709 w 1571"/>
              <a:gd name="T87" fmla="*/ 198 h 1023"/>
              <a:gd name="T88" fmla="*/ 685 w 1571"/>
              <a:gd name="T89" fmla="*/ 238 h 1023"/>
              <a:gd name="T90" fmla="*/ 670 w 1571"/>
              <a:gd name="T91" fmla="*/ 294 h 1023"/>
              <a:gd name="T92" fmla="*/ 579 w 1571"/>
              <a:gd name="T93" fmla="*/ 395 h 1023"/>
              <a:gd name="T94" fmla="*/ 520 w 1571"/>
              <a:gd name="T95" fmla="*/ 396 h 1023"/>
              <a:gd name="T96" fmla="*/ 485 w 1571"/>
              <a:gd name="T97" fmla="*/ 405 h 1023"/>
              <a:gd name="T98" fmla="*/ 470 w 1571"/>
              <a:gd name="T99" fmla="*/ 452 h 1023"/>
              <a:gd name="T100" fmla="*/ 457 w 1571"/>
              <a:gd name="T101" fmla="*/ 481 h 1023"/>
              <a:gd name="T102" fmla="*/ 173 w 1571"/>
              <a:gd name="T103" fmla="*/ 751 h 1023"/>
              <a:gd name="T104" fmla="*/ 171 w 1571"/>
              <a:gd name="T105" fmla="*/ 769 h 1023"/>
              <a:gd name="T106" fmla="*/ 185 w 1571"/>
              <a:gd name="T107" fmla="*/ 777 h 1023"/>
              <a:gd name="T108" fmla="*/ 192 w 1571"/>
              <a:gd name="T109" fmla="*/ 758 h 1023"/>
              <a:gd name="T110" fmla="*/ 488 w 1571"/>
              <a:gd name="T111" fmla="*/ 468 h 1023"/>
              <a:gd name="T112" fmla="*/ 542 w 1571"/>
              <a:gd name="T113" fmla="*/ 457 h 1023"/>
              <a:gd name="T114" fmla="*/ 618 w 1571"/>
              <a:gd name="T115" fmla="*/ 444 h 1023"/>
              <a:gd name="T116" fmla="*/ 679 w 1571"/>
              <a:gd name="T117" fmla="*/ 384 h 1023"/>
              <a:gd name="T118" fmla="*/ 739 w 1571"/>
              <a:gd name="T119" fmla="*/ 309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1" h="1023">
                <a:moveTo>
                  <a:pt x="739" y="309"/>
                </a:moveTo>
                <a:lnTo>
                  <a:pt x="739" y="309"/>
                </a:lnTo>
                <a:lnTo>
                  <a:pt x="745" y="319"/>
                </a:lnTo>
                <a:lnTo>
                  <a:pt x="756" y="334"/>
                </a:lnTo>
                <a:lnTo>
                  <a:pt x="767" y="350"/>
                </a:lnTo>
                <a:lnTo>
                  <a:pt x="780" y="367"/>
                </a:lnTo>
                <a:lnTo>
                  <a:pt x="780" y="367"/>
                </a:lnTo>
                <a:lnTo>
                  <a:pt x="786" y="375"/>
                </a:lnTo>
                <a:lnTo>
                  <a:pt x="791" y="381"/>
                </a:lnTo>
                <a:lnTo>
                  <a:pt x="802" y="390"/>
                </a:lnTo>
                <a:lnTo>
                  <a:pt x="806" y="395"/>
                </a:lnTo>
                <a:lnTo>
                  <a:pt x="810" y="399"/>
                </a:lnTo>
                <a:lnTo>
                  <a:pt x="812" y="404"/>
                </a:lnTo>
                <a:lnTo>
                  <a:pt x="812" y="409"/>
                </a:lnTo>
                <a:lnTo>
                  <a:pt x="812" y="409"/>
                </a:lnTo>
                <a:lnTo>
                  <a:pt x="811" y="439"/>
                </a:lnTo>
                <a:lnTo>
                  <a:pt x="809" y="452"/>
                </a:lnTo>
                <a:lnTo>
                  <a:pt x="807" y="457"/>
                </a:lnTo>
                <a:lnTo>
                  <a:pt x="805" y="460"/>
                </a:lnTo>
                <a:lnTo>
                  <a:pt x="805" y="460"/>
                </a:lnTo>
                <a:lnTo>
                  <a:pt x="804" y="460"/>
                </a:lnTo>
                <a:lnTo>
                  <a:pt x="804" y="458"/>
                </a:lnTo>
                <a:lnTo>
                  <a:pt x="805" y="456"/>
                </a:lnTo>
                <a:lnTo>
                  <a:pt x="804" y="456"/>
                </a:lnTo>
                <a:lnTo>
                  <a:pt x="801" y="457"/>
                </a:lnTo>
                <a:lnTo>
                  <a:pt x="787" y="466"/>
                </a:lnTo>
                <a:lnTo>
                  <a:pt x="787" y="466"/>
                </a:lnTo>
                <a:lnTo>
                  <a:pt x="746" y="498"/>
                </a:lnTo>
                <a:lnTo>
                  <a:pt x="684" y="552"/>
                </a:lnTo>
                <a:lnTo>
                  <a:pt x="600" y="622"/>
                </a:lnTo>
                <a:lnTo>
                  <a:pt x="600" y="622"/>
                </a:lnTo>
                <a:lnTo>
                  <a:pt x="589" y="642"/>
                </a:lnTo>
                <a:lnTo>
                  <a:pt x="589" y="642"/>
                </a:lnTo>
                <a:lnTo>
                  <a:pt x="584" y="646"/>
                </a:lnTo>
                <a:lnTo>
                  <a:pt x="574" y="653"/>
                </a:lnTo>
                <a:lnTo>
                  <a:pt x="568" y="658"/>
                </a:lnTo>
                <a:lnTo>
                  <a:pt x="563" y="666"/>
                </a:lnTo>
                <a:lnTo>
                  <a:pt x="557" y="674"/>
                </a:lnTo>
                <a:lnTo>
                  <a:pt x="553" y="684"/>
                </a:lnTo>
                <a:lnTo>
                  <a:pt x="553" y="684"/>
                </a:lnTo>
                <a:lnTo>
                  <a:pt x="538" y="736"/>
                </a:lnTo>
                <a:lnTo>
                  <a:pt x="524" y="788"/>
                </a:lnTo>
                <a:lnTo>
                  <a:pt x="524" y="788"/>
                </a:lnTo>
                <a:lnTo>
                  <a:pt x="518" y="812"/>
                </a:lnTo>
                <a:lnTo>
                  <a:pt x="510" y="834"/>
                </a:lnTo>
                <a:lnTo>
                  <a:pt x="504" y="852"/>
                </a:lnTo>
                <a:lnTo>
                  <a:pt x="500" y="862"/>
                </a:lnTo>
                <a:lnTo>
                  <a:pt x="500" y="862"/>
                </a:lnTo>
                <a:lnTo>
                  <a:pt x="499" y="867"/>
                </a:lnTo>
                <a:lnTo>
                  <a:pt x="499" y="869"/>
                </a:lnTo>
                <a:lnTo>
                  <a:pt x="499" y="870"/>
                </a:lnTo>
                <a:lnTo>
                  <a:pt x="498" y="872"/>
                </a:lnTo>
                <a:lnTo>
                  <a:pt x="492" y="874"/>
                </a:lnTo>
                <a:lnTo>
                  <a:pt x="492" y="874"/>
                </a:lnTo>
                <a:lnTo>
                  <a:pt x="477" y="878"/>
                </a:lnTo>
                <a:lnTo>
                  <a:pt x="472" y="879"/>
                </a:lnTo>
                <a:lnTo>
                  <a:pt x="467" y="884"/>
                </a:lnTo>
                <a:lnTo>
                  <a:pt x="467" y="884"/>
                </a:lnTo>
                <a:lnTo>
                  <a:pt x="462" y="887"/>
                </a:lnTo>
                <a:lnTo>
                  <a:pt x="459" y="888"/>
                </a:lnTo>
                <a:lnTo>
                  <a:pt x="457" y="890"/>
                </a:lnTo>
                <a:lnTo>
                  <a:pt x="452" y="897"/>
                </a:lnTo>
                <a:lnTo>
                  <a:pt x="452" y="897"/>
                </a:lnTo>
                <a:lnTo>
                  <a:pt x="447" y="902"/>
                </a:lnTo>
                <a:lnTo>
                  <a:pt x="443" y="904"/>
                </a:lnTo>
                <a:lnTo>
                  <a:pt x="433" y="909"/>
                </a:lnTo>
                <a:lnTo>
                  <a:pt x="412" y="922"/>
                </a:lnTo>
                <a:lnTo>
                  <a:pt x="412" y="922"/>
                </a:lnTo>
                <a:lnTo>
                  <a:pt x="398" y="929"/>
                </a:lnTo>
                <a:lnTo>
                  <a:pt x="386" y="935"/>
                </a:lnTo>
                <a:lnTo>
                  <a:pt x="363" y="945"/>
                </a:lnTo>
                <a:lnTo>
                  <a:pt x="348" y="949"/>
                </a:lnTo>
                <a:lnTo>
                  <a:pt x="343" y="950"/>
                </a:lnTo>
                <a:lnTo>
                  <a:pt x="343" y="950"/>
                </a:lnTo>
                <a:lnTo>
                  <a:pt x="49" y="965"/>
                </a:lnTo>
                <a:lnTo>
                  <a:pt x="49" y="965"/>
                </a:lnTo>
                <a:lnTo>
                  <a:pt x="39" y="964"/>
                </a:lnTo>
                <a:lnTo>
                  <a:pt x="22" y="960"/>
                </a:lnTo>
                <a:lnTo>
                  <a:pt x="14" y="960"/>
                </a:lnTo>
                <a:lnTo>
                  <a:pt x="6" y="960"/>
                </a:lnTo>
                <a:lnTo>
                  <a:pt x="1" y="962"/>
                </a:lnTo>
                <a:lnTo>
                  <a:pt x="0" y="963"/>
                </a:lnTo>
                <a:lnTo>
                  <a:pt x="0" y="965"/>
                </a:lnTo>
                <a:lnTo>
                  <a:pt x="0" y="965"/>
                </a:lnTo>
                <a:lnTo>
                  <a:pt x="1" y="969"/>
                </a:lnTo>
                <a:lnTo>
                  <a:pt x="4" y="974"/>
                </a:lnTo>
                <a:lnTo>
                  <a:pt x="10" y="984"/>
                </a:lnTo>
                <a:lnTo>
                  <a:pt x="16" y="993"/>
                </a:lnTo>
                <a:lnTo>
                  <a:pt x="19" y="998"/>
                </a:lnTo>
                <a:lnTo>
                  <a:pt x="19" y="998"/>
                </a:lnTo>
                <a:lnTo>
                  <a:pt x="20" y="999"/>
                </a:lnTo>
                <a:lnTo>
                  <a:pt x="22" y="1002"/>
                </a:lnTo>
                <a:lnTo>
                  <a:pt x="32" y="1009"/>
                </a:lnTo>
                <a:lnTo>
                  <a:pt x="46" y="1017"/>
                </a:lnTo>
                <a:lnTo>
                  <a:pt x="59" y="1022"/>
                </a:lnTo>
                <a:lnTo>
                  <a:pt x="59" y="1022"/>
                </a:lnTo>
                <a:lnTo>
                  <a:pt x="64" y="1022"/>
                </a:lnTo>
                <a:lnTo>
                  <a:pt x="72" y="1023"/>
                </a:lnTo>
                <a:lnTo>
                  <a:pt x="97" y="1022"/>
                </a:lnTo>
                <a:lnTo>
                  <a:pt x="137" y="1022"/>
                </a:lnTo>
                <a:lnTo>
                  <a:pt x="198" y="1023"/>
                </a:lnTo>
                <a:lnTo>
                  <a:pt x="198" y="1023"/>
                </a:lnTo>
                <a:lnTo>
                  <a:pt x="223" y="1022"/>
                </a:lnTo>
                <a:lnTo>
                  <a:pt x="261" y="1019"/>
                </a:lnTo>
                <a:lnTo>
                  <a:pt x="307" y="1014"/>
                </a:lnTo>
                <a:lnTo>
                  <a:pt x="362" y="1008"/>
                </a:lnTo>
                <a:lnTo>
                  <a:pt x="488" y="990"/>
                </a:lnTo>
                <a:lnTo>
                  <a:pt x="623" y="969"/>
                </a:lnTo>
                <a:lnTo>
                  <a:pt x="754" y="948"/>
                </a:lnTo>
                <a:lnTo>
                  <a:pt x="866" y="929"/>
                </a:lnTo>
                <a:lnTo>
                  <a:pt x="943" y="915"/>
                </a:lnTo>
                <a:lnTo>
                  <a:pt x="965" y="910"/>
                </a:lnTo>
                <a:lnTo>
                  <a:pt x="970" y="908"/>
                </a:lnTo>
                <a:lnTo>
                  <a:pt x="972" y="907"/>
                </a:lnTo>
                <a:lnTo>
                  <a:pt x="972" y="907"/>
                </a:lnTo>
                <a:lnTo>
                  <a:pt x="968" y="898"/>
                </a:lnTo>
                <a:lnTo>
                  <a:pt x="962" y="888"/>
                </a:lnTo>
                <a:lnTo>
                  <a:pt x="957" y="879"/>
                </a:lnTo>
                <a:lnTo>
                  <a:pt x="953" y="874"/>
                </a:lnTo>
                <a:lnTo>
                  <a:pt x="953" y="874"/>
                </a:lnTo>
                <a:lnTo>
                  <a:pt x="946" y="874"/>
                </a:lnTo>
                <a:lnTo>
                  <a:pt x="931" y="874"/>
                </a:lnTo>
                <a:lnTo>
                  <a:pt x="910" y="874"/>
                </a:lnTo>
                <a:lnTo>
                  <a:pt x="910" y="874"/>
                </a:lnTo>
                <a:lnTo>
                  <a:pt x="910" y="870"/>
                </a:lnTo>
                <a:lnTo>
                  <a:pt x="907" y="861"/>
                </a:lnTo>
                <a:lnTo>
                  <a:pt x="905" y="854"/>
                </a:lnTo>
                <a:lnTo>
                  <a:pt x="901" y="851"/>
                </a:lnTo>
                <a:lnTo>
                  <a:pt x="896" y="847"/>
                </a:lnTo>
                <a:lnTo>
                  <a:pt x="888" y="846"/>
                </a:lnTo>
                <a:lnTo>
                  <a:pt x="888" y="846"/>
                </a:lnTo>
                <a:lnTo>
                  <a:pt x="875" y="848"/>
                </a:lnTo>
                <a:lnTo>
                  <a:pt x="850" y="852"/>
                </a:lnTo>
                <a:lnTo>
                  <a:pt x="786" y="863"/>
                </a:lnTo>
                <a:lnTo>
                  <a:pt x="704" y="880"/>
                </a:lnTo>
                <a:lnTo>
                  <a:pt x="704" y="880"/>
                </a:lnTo>
                <a:lnTo>
                  <a:pt x="714" y="875"/>
                </a:lnTo>
                <a:lnTo>
                  <a:pt x="721" y="872"/>
                </a:lnTo>
                <a:lnTo>
                  <a:pt x="728" y="867"/>
                </a:lnTo>
                <a:lnTo>
                  <a:pt x="734" y="862"/>
                </a:lnTo>
                <a:lnTo>
                  <a:pt x="737" y="856"/>
                </a:lnTo>
                <a:lnTo>
                  <a:pt x="739" y="852"/>
                </a:lnTo>
                <a:lnTo>
                  <a:pt x="740" y="849"/>
                </a:lnTo>
                <a:lnTo>
                  <a:pt x="739" y="846"/>
                </a:lnTo>
                <a:lnTo>
                  <a:pt x="737" y="842"/>
                </a:lnTo>
                <a:lnTo>
                  <a:pt x="737" y="842"/>
                </a:lnTo>
                <a:lnTo>
                  <a:pt x="731" y="836"/>
                </a:lnTo>
                <a:lnTo>
                  <a:pt x="726" y="831"/>
                </a:lnTo>
                <a:lnTo>
                  <a:pt x="714" y="821"/>
                </a:lnTo>
                <a:lnTo>
                  <a:pt x="705" y="813"/>
                </a:lnTo>
                <a:lnTo>
                  <a:pt x="703" y="811"/>
                </a:lnTo>
                <a:lnTo>
                  <a:pt x="701" y="808"/>
                </a:lnTo>
                <a:lnTo>
                  <a:pt x="701" y="808"/>
                </a:lnTo>
                <a:lnTo>
                  <a:pt x="701" y="784"/>
                </a:lnTo>
                <a:lnTo>
                  <a:pt x="703" y="762"/>
                </a:lnTo>
                <a:lnTo>
                  <a:pt x="704" y="733"/>
                </a:lnTo>
                <a:lnTo>
                  <a:pt x="704" y="733"/>
                </a:lnTo>
                <a:lnTo>
                  <a:pt x="708" y="707"/>
                </a:lnTo>
                <a:lnTo>
                  <a:pt x="709" y="696"/>
                </a:lnTo>
                <a:lnTo>
                  <a:pt x="710" y="688"/>
                </a:lnTo>
                <a:lnTo>
                  <a:pt x="713" y="682"/>
                </a:lnTo>
                <a:lnTo>
                  <a:pt x="716" y="678"/>
                </a:lnTo>
                <a:lnTo>
                  <a:pt x="720" y="676"/>
                </a:lnTo>
                <a:lnTo>
                  <a:pt x="726" y="676"/>
                </a:lnTo>
                <a:lnTo>
                  <a:pt x="726" y="676"/>
                </a:lnTo>
                <a:lnTo>
                  <a:pt x="737" y="676"/>
                </a:lnTo>
                <a:lnTo>
                  <a:pt x="756" y="674"/>
                </a:lnTo>
                <a:lnTo>
                  <a:pt x="810" y="671"/>
                </a:lnTo>
                <a:lnTo>
                  <a:pt x="866" y="663"/>
                </a:lnTo>
                <a:lnTo>
                  <a:pt x="888" y="659"/>
                </a:lnTo>
                <a:lnTo>
                  <a:pt x="905" y="656"/>
                </a:lnTo>
                <a:lnTo>
                  <a:pt x="905" y="656"/>
                </a:lnTo>
                <a:lnTo>
                  <a:pt x="917" y="652"/>
                </a:lnTo>
                <a:lnTo>
                  <a:pt x="931" y="646"/>
                </a:lnTo>
                <a:lnTo>
                  <a:pt x="956" y="632"/>
                </a:lnTo>
                <a:lnTo>
                  <a:pt x="975" y="620"/>
                </a:lnTo>
                <a:lnTo>
                  <a:pt x="982" y="615"/>
                </a:lnTo>
                <a:lnTo>
                  <a:pt x="1535" y="878"/>
                </a:lnTo>
                <a:lnTo>
                  <a:pt x="1536" y="889"/>
                </a:lnTo>
                <a:lnTo>
                  <a:pt x="1536" y="889"/>
                </a:lnTo>
                <a:lnTo>
                  <a:pt x="1537" y="888"/>
                </a:lnTo>
                <a:lnTo>
                  <a:pt x="1539" y="888"/>
                </a:lnTo>
                <a:lnTo>
                  <a:pt x="1541" y="887"/>
                </a:lnTo>
                <a:lnTo>
                  <a:pt x="1546" y="889"/>
                </a:lnTo>
                <a:lnTo>
                  <a:pt x="1546" y="889"/>
                </a:lnTo>
                <a:lnTo>
                  <a:pt x="1561" y="897"/>
                </a:lnTo>
                <a:lnTo>
                  <a:pt x="1567" y="898"/>
                </a:lnTo>
                <a:lnTo>
                  <a:pt x="1570" y="898"/>
                </a:lnTo>
                <a:lnTo>
                  <a:pt x="1571" y="897"/>
                </a:lnTo>
                <a:lnTo>
                  <a:pt x="1571" y="897"/>
                </a:lnTo>
                <a:lnTo>
                  <a:pt x="1570" y="890"/>
                </a:lnTo>
                <a:lnTo>
                  <a:pt x="1567" y="885"/>
                </a:lnTo>
                <a:lnTo>
                  <a:pt x="1567" y="885"/>
                </a:lnTo>
                <a:lnTo>
                  <a:pt x="1566" y="883"/>
                </a:lnTo>
                <a:lnTo>
                  <a:pt x="1566" y="882"/>
                </a:lnTo>
                <a:lnTo>
                  <a:pt x="1566" y="879"/>
                </a:lnTo>
                <a:lnTo>
                  <a:pt x="1564" y="874"/>
                </a:lnTo>
                <a:lnTo>
                  <a:pt x="1564" y="874"/>
                </a:lnTo>
                <a:lnTo>
                  <a:pt x="1561" y="870"/>
                </a:lnTo>
                <a:lnTo>
                  <a:pt x="1559" y="868"/>
                </a:lnTo>
                <a:lnTo>
                  <a:pt x="1555" y="865"/>
                </a:lnTo>
                <a:lnTo>
                  <a:pt x="1549" y="865"/>
                </a:lnTo>
                <a:lnTo>
                  <a:pt x="1549" y="865"/>
                </a:lnTo>
                <a:lnTo>
                  <a:pt x="1545" y="867"/>
                </a:lnTo>
                <a:lnTo>
                  <a:pt x="1541" y="868"/>
                </a:lnTo>
                <a:lnTo>
                  <a:pt x="1539" y="869"/>
                </a:lnTo>
                <a:lnTo>
                  <a:pt x="1531" y="865"/>
                </a:lnTo>
                <a:lnTo>
                  <a:pt x="1531" y="865"/>
                </a:lnTo>
                <a:lnTo>
                  <a:pt x="1254" y="729"/>
                </a:lnTo>
                <a:lnTo>
                  <a:pt x="988" y="598"/>
                </a:lnTo>
                <a:lnTo>
                  <a:pt x="988" y="598"/>
                </a:lnTo>
                <a:lnTo>
                  <a:pt x="990" y="567"/>
                </a:lnTo>
                <a:lnTo>
                  <a:pt x="990" y="567"/>
                </a:lnTo>
                <a:lnTo>
                  <a:pt x="990" y="542"/>
                </a:lnTo>
                <a:lnTo>
                  <a:pt x="990" y="530"/>
                </a:lnTo>
                <a:lnTo>
                  <a:pt x="991" y="525"/>
                </a:lnTo>
                <a:lnTo>
                  <a:pt x="991" y="522"/>
                </a:lnTo>
                <a:lnTo>
                  <a:pt x="991" y="522"/>
                </a:lnTo>
                <a:lnTo>
                  <a:pt x="1003" y="506"/>
                </a:lnTo>
                <a:lnTo>
                  <a:pt x="1015" y="492"/>
                </a:lnTo>
                <a:lnTo>
                  <a:pt x="1015" y="492"/>
                </a:lnTo>
                <a:lnTo>
                  <a:pt x="1025" y="477"/>
                </a:lnTo>
                <a:lnTo>
                  <a:pt x="1042" y="450"/>
                </a:lnTo>
                <a:lnTo>
                  <a:pt x="1058" y="420"/>
                </a:lnTo>
                <a:lnTo>
                  <a:pt x="1064" y="410"/>
                </a:lnTo>
                <a:lnTo>
                  <a:pt x="1066" y="405"/>
                </a:lnTo>
                <a:lnTo>
                  <a:pt x="1066" y="405"/>
                </a:lnTo>
                <a:lnTo>
                  <a:pt x="1061" y="397"/>
                </a:lnTo>
                <a:lnTo>
                  <a:pt x="1052" y="384"/>
                </a:lnTo>
                <a:lnTo>
                  <a:pt x="1040" y="369"/>
                </a:lnTo>
                <a:lnTo>
                  <a:pt x="1030" y="356"/>
                </a:lnTo>
                <a:lnTo>
                  <a:pt x="1030" y="356"/>
                </a:lnTo>
                <a:lnTo>
                  <a:pt x="1015" y="339"/>
                </a:lnTo>
                <a:lnTo>
                  <a:pt x="993" y="311"/>
                </a:lnTo>
                <a:lnTo>
                  <a:pt x="982" y="297"/>
                </a:lnTo>
                <a:lnTo>
                  <a:pt x="973" y="282"/>
                </a:lnTo>
                <a:lnTo>
                  <a:pt x="967" y="270"/>
                </a:lnTo>
                <a:lnTo>
                  <a:pt x="965" y="265"/>
                </a:lnTo>
                <a:lnTo>
                  <a:pt x="965" y="260"/>
                </a:lnTo>
                <a:lnTo>
                  <a:pt x="965" y="260"/>
                </a:lnTo>
                <a:lnTo>
                  <a:pt x="962" y="252"/>
                </a:lnTo>
                <a:lnTo>
                  <a:pt x="957" y="242"/>
                </a:lnTo>
                <a:lnTo>
                  <a:pt x="951" y="234"/>
                </a:lnTo>
                <a:lnTo>
                  <a:pt x="942" y="224"/>
                </a:lnTo>
                <a:lnTo>
                  <a:pt x="927" y="209"/>
                </a:lnTo>
                <a:lnTo>
                  <a:pt x="917" y="201"/>
                </a:lnTo>
                <a:lnTo>
                  <a:pt x="917" y="201"/>
                </a:lnTo>
                <a:lnTo>
                  <a:pt x="896" y="191"/>
                </a:lnTo>
                <a:lnTo>
                  <a:pt x="877" y="183"/>
                </a:lnTo>
                <a:lnTo>
                  <a:pt x="877" y="183"/>
                </a:lnTo>
                <a:lnTo>
                  <a:pt x="841" y="165"/>
                </a:lnTo>
                <a:lnTo>
                  <a:pt x="841" y="165"/>
                </a:lnTo>
                <a:lnTo>
                  <a:pt x="847" y="124"/>
                </a:lnTo>
                <a:lnTo>
                  <a:pt x="851" y="94"/>
                </a:lnTo>
                <a:lnTo>
                  <a:pt x="851" y="83"/>
                </a:lnTo>
                <a:lnTo>
                  <a:pt x="851" y="76"/>
                </a:lnTo>
                <a:lnTo>
                  <a:pt x="851" y="76"/>
                </a:lnTo>
                <a:lnTo>
                  <a:pt x="849" y="68"/>
                </a:lnTo>
                <a:lnTo>
                  <a:pt x="847" y="56"/>
                </a:lnTo>
                <a:lnTo>
                  <a:pt x="846" y="51"/>
                </a:lnTo>
                <a:lnTo>
                  <a:pt x="845" y="45"/>
                </a:lnTo>
                <a:lnTo>
                  <a:pt x="842" y="40"/>
                </a:lnTo>
                <a:lnTo>
                  <a:pt x="839" y="36"/>
                </a:lnTo>
                <a:lnTo>
                  <a:pt x="839" y="36"/>
                </a:lnTo>
                <a:lnTo>
                  <a:pt x="829" y="28"/>
                </a:lnTo>
                <a:lnTo>
                  <a:pt x="820" y="18"/>
                </a:lnTo>
                <a:lnTo>
                  <a:pt x="814" y="13"/>
                </a:lnTo>
                <a:lnTo>
                  <a:pt x="807" y="8"/>
                </a:lnTo>
                <a:lnTo>
                  <a:pt x="800" y="4"/>
                </a:lnTo>
                <a:lnTo>
                  <a:pt x="791" y="2"/>
                </a:lnTo>
                <a:lnTo>
                  <a:pt x="791" y="2"/>
                </a:lnTo>
                <a:lnTo>
                  <a:pt x="781" y="0"/>
                </a:lnTo>
                <a:lnTo>
                  <a:pt x="772" y="0"/>
                </a:lnTo>
                <a:lnTo>
                  <a:pt x="764" y="0"/>
                </a:lnTo>
                <a:lnTo>
                  <a:pt x="754" y="2"/>
                </a:lnTo>
                <a:lnTo>
                  <a:pt x="745" y="4"/>
                </a:lnTo>
                <a:lnTo>
                  <a:pt x="736" y="7"/>
                </a:lnTo>
                <a:lnTo>
                  <a:pt x="718" y="15"/>
                </a:lnTo>
                <a:lnTo>
                  <a:pt x="718" y="15"/>
                </a:lnTo>
                <a:lnTo>
                  <a:pt x="690" y="28"/>
                </a:lnTo>
                <a:lnTo>
                  <a:pt x="684" y="34"/>
                </a:lnTo>
                <a:lnTo>
                  <a:pt x="678" y="41"/>
                </a:lnTo>
                <a:lnTo>
                  <a:pt x="678" y="41"/>
                </a:lnTo>
                <a:lnTo>
                  <a:pt x="668" y="56"/>
                </a:lnTo>
                <a:lnTo>
                  <a:pt x="665" y="64"/>
                </a:lnTo>
                <a:lnTo>
                  <a:pt x="665" y="74"/>
                </a:lnTo>
                <a:lnTo>
                  <a:pt x="665" y="74"/>
                </a:lnTo>
                <a:lnTo>
                  <a:pt x="665" y="81"/>
                </a:lnTo>
                <a:lnTo>
                  <a:pt x="666" y="89"/>
                </a:lnTo>
                <a:lnTo>
                  <a:pt x="671" y="104"/>
                </a:lnTo>
                <a:lnTo>
                  <a:pt x="675" y="116"/>
                </a:lnTo>
                <a:lnTo>
                  <a:pt x="678" y="123"/>
                </a:lnTo>
                <a:lnTo>
                  <a:pt x="678" y="123"/>
                </a:lnTo>
                <a:lnTo>
                  <a:pt x="679" y="128"/>
                </a:lnTo>
                <a:lnTo>
                  <a:pt x="681" y="134"/>
                </a:lnTo>
                <a:lnTo>
                  <a:pt x="688" y="150"/>
                </a:lnTo>
                <a:lnTo>
                  <a:pt x="688" y="150"/>
                </a:lnTo>
                <a:lnTo>
                  <a:pt x="691" y="156"/>
                </a:lnTo>
                <a:lnTo>
                  <a:pt x="693" y="158"/>
                </a:lnTo>
                <a:lnTo>
                  <a:pt x="695" y="160"/>
                </a:lnTo>
                <a:lnTo>
                  <a:pt x="699" y="166"/>
                </a:lnTo>
                <a:lnTo>
                  <a:pt x="699" y="166"/>
                </a:lnTo>
                <a:lnTo>
                  <a:pt x="709" y="180"/>
                </a:lnTo>
                <a:lnTo>
                  <a:pt x="711" y="186"/>
                </a:lnTo>
                <a:lnTo>
                  <a:pt x="711" y="191"/>
                </a:lnTo>
                <a:lnTo>
                  <a:pt x="711" y="191"/>
                </a:lnTo>
                <a:lnTo>
                  <a:pt x="711" y="195"/>
                </a:lnTo>
                <a:lnTo>
                  <a:pt x="709" y="198"/>
                </a:lnTo>
                <a:lnTo>
                  <a:pt x="703" y="203"/>
                </a:lnTo>
                <a:lnTo>
                  <a:pt x="696" y="210"/>
                </a:lnTo>
                <a:lnTo>
                  <a:pt x="693" y="215"/>
                </a:lnTo>
                <a:lnTo>
                  <a:pt x="690" y="221"/>
                </a:lnTo>
                <a:lnTo>
                  <a:pt x="690" y="221"/>
                </a:lnTo>
                <a:lnTo>
                  <a:pt x="686" y="231"/>
                </a:lnTo>
                <a:lnTo>
                  <a:pt x="685" y="238"/>
                </a:lnTo>
                <a:lnTo>
                  <a:pt x="684" y="245"/>
                </a:lnTo>
                <a:lnTo>
                  <a:pt x="681" y="256"/>
                </a:lnTo>
                <a:lnTo>
                  <a:pt x="681" y="256"/>
                </a:lnTo>
                <a:lnTo>
                  <a:pt x="678" y="270"/>
                </a:lnTo>
                <a:lnTo>
                  <a:pt x="676" y="281"/>
                </a:lnTo>
                <a:lnTo>
                  <a:pt x="674" y="287"/>
                </a:lnTo>
                <a:lnTo>
                  <a:pt x="670" y="294"/>
                </a:lnTo>
                <a:lnTo>
                  <a:pt x="658" y="311"/>
                </a:lnTo>
                <a:lnTo>
                  <a:pt x="658" y="311"/>
                </a:lnTo>
                <a:lnTo>
                  <a:pt x="619" y="359"/>
                </a:lnTo>
                <a:lnTo>
                  <a:pt x="596" y="387"/>
                </a:lnTo>
                <a:lnTo>
                  <a:pt x="596" y="387"/>
                </a:lnTo>
                <a:lnTo>
                  <a:pt x="589" y="391"/>
                </a:lnTo>
                <a:lnTo>
                  <a:pt x="579" y="395"/>
                </a:lnTo>
                <a:lnTo>
                  <a:pt x="560" y="401"/>
                </a:lnTo>
                <a:lnTo>
                  <a:pt x="560" y="401"/>
                </a:lnTo>
                <a:lnTo>
                  <a:pt x="554" y="401"/>
                </a:lnTo>
                <a:lnTo>
                  <a:pt x="545" y="400"/>
                </a:lnTo>
                <a:lnTo>
                  <a:pt x="534" y="397"/>
                </a:lnTo>
                <a:lnTo>
                  <a:pt x="520" y="396"/>
                </a:lnTo>
                <a:lnTo>
                  <a:pt x="520" y="396"/>
                </a:lnTo>
                <a:lnTo>
                  <a:pt x="508" y="395"/>
                </a:lnTo>
                <a:lnTo>
                  <a:pt x="500" y="394"/>
                </a:lnTo>
                <a:lnTo>
                  <a:pt x="497" y="395"/>
                </a:lnTo>
                <a:lnTo>
                  <a:pt x="494" y="396"/>
                </a:lnTo>
                <a:lnTo>
                  <a:pt x="490" y="400"/>
                </a:lnTo>
                <a:lnTo>
                  <a:pt x="485" y="405"/>
                </a:lnTo>
                <a:lnTo>
                  <a:pt x="485" y="405"/>
                </a:lnTo>
                <a:lnTo>
                  <a:pt x="472" y="429"/>
                </a:lnTo>
                <a:lnTo>
                  <a:pt x="467" y="437"/>
                </a:lnTo>
                <a:lnTo>
                  <a:pt x="464" y="445"/>
                </a:lnTo>
                <a:lnTo>
                  <a:pt x="464" y="445"/>
                </a:lnTo>
                <a:lnTo>
                  <a:pt x="464" y="447"/>
                </a:lnTo>
                <a:lnTo>
                  <a:pt x="465" y="450"/>
                </a:lnTo>
                <a:lnTo>
                  <a:pt x="470" y="452"/>
                </a:lnTo>
                <a:lnTo>
                  <a:pt x="472" y="455"/>
                </a:lnTo>
                <a:lnTo>
                  <a:pt x="473" y="457"/>
                </a:lnTo>
                <a:lnTo>
                  <a:pt x="473" y="460"/>
                </a:lnTo>
                <a:lnTo>
                  <a:pt x="472" y="465"/>
                </a:lnTo>
                <a:lnTo>
                  <a:pt x="472" y="465"/>
                </a:lnTo>
                <a:lnTo>
                  <a:pt x="467" y="470"/>
                </a:lnTo>
                <a:lnTo>
                  <a:pt x="457" y="481"/>
                </a:lnTo>
                <a:lnTo>
                  <a:pt x="423" y="515"/>
                </a:lnTo>
                <a:lnTo>
                  <a:pt x="326" y="612"/>
                </a:lnTo>
                <a:lnTo>
                  <a:pt x="185" y="748"/>
                </a:lnTo>
                <a:lnTo>
                  <a:pt x="185" y="748"/>
                </a:lnTo>
                <a:lnTo>
                  <a:pt x="178" y="748"/>
                </a:lnTo>
                <a:lnTo>
                  <a:pt x="175" y="749"/>
                </a:lnTo>
                <a:lnTo>
                  <a:pt x="173" y="751"/>
                </a:lnTo>
                <a:lnTo>
                  <a:pt x="173" y="752"/>
                </a:lnTo>
                <a:lnTo>
                  <a:pt x="173" y="752"/>
                </a:lnTo>
                <a:lnTo>
                  <a:pt x="175" y="758"/>
                </a:lnTo>
                <a:lnTo>
                  <a:pt x="176" y="763"/>
                </a:lnTo>
                <a:lnTo>
                  <a:pt x="176" y="763"/>
                </a:lnTo>
                <a:lnTo>
                  <a:pt x="175" y="766"/>
                </a:lnTo>
                <a:lnTo>
                  <a:pt x="171" y="769"/>
                </a:lnTo>
                <a:lnTo>
                  <a:pt x="170" y="772"/>
                </a:lnTo>
                <a:lnTo>
                  <a:pt x="170" y="773"/>
                </a:lnTo>
                <a:lnTo>
                  <a:pt x="172" y="773"/>
                </a:lnTo>
                <a:lnTo>
                  <a:pt x="172" y="773"/>
                </a:lnTo>
                <a:lnTo>
                  <a:pt x="177" y="776"/>
                </a:lnTo>
                <a:lnTo>
                  <a:pt x="182" y="777"/>
                </a:lnTo>
                <a:lnTo>
                  <a:pt x="185" y="777"/>
                </a:lnTo>
                <a:lnTo>
                  <a:pt x="187" y="777"/>
                </a:lnTo>
                <a:lnTo>
                  <a:pt x="190" y="774"/>
                </a:lnTo>
                <a:lnTo>
                  <a:pt x="192" y="769"/>
                </a:lnTo>
                <a:lnTo>
                  <a:pt x="192" y="769"/>
                </a:lnTo>
                <a:lnTo>
                  <a:pt x="193" y="762"/>
                </a:lnTo>
                <a:lnTo>
                  <a:pt x="193" y="759"/>
                </a:lnTo>
                <a:lnTo>
                  <a:pt x="192" y="758"/>
                </a:lnTo>
                <a:lnTo>
                  <a:pt x="196" y="756"/>
                </a:lnTo>
                <a:lnTo>
                  <a:pt x="196" y="756"/>
                </a:lnTo>
                <a:lnTo>
                  <a:pt x="243" y="708"/>
                </a:lnTo>
                <a:lnTo>
                  <a:pt x="343" y="611"/>
                </a:lnTo>
                <a:lnTo>
                  <a:pt x="442" y="512"/>
                </a:lnTo>
                <a:lnTo>
                  <a:pt x="474" y="481"/>
                </a:lnTo>
                <a:lnTo>
                  <a:pt x="488" y="468"/>
                </a:lnTo>
                <a:lnTo>
                  <a:pt x="488" y="468"/>
                </a:lnTo>
                <a:lnTo>
                  <a:pt x="507" y="462"/>
                </a:lnTo>
                <a:lnTo>
                  <a:pt x="524" y="456"/>
                </a:lnTo>
                <a:lnTo>
                  <a:pt x="524" y="456"/>
                </a:lnTo>
                <a:lnTo>
                  <a:pt x="520" y="456"/>
                </a:lnTo>
                <a:lnTo>
                  <a:pt x="542" y="457"/>
                </a:lnTo>
                <a:lnTo>
                  <a:pt x="542" y="457"/>
                </a:lnTo>
                <a:lnTo>
                  <a:pt x="565" y="457"/>
                </a:lnTo>
                <a:lnTo>
                  <a:pt x="575" y="457"/>
                </a:lnTo>
                <a:lnTo>
                  <a:pt x="585" y="456"/>
                </a:lnTo>
                <a:lnTo>
                  <a:pt x="594" y="453"/>
                </a:lnTo>
                <a:lnTo>
                  <a:pt x="603" y="451"/>
                </a:lnTo>
                <a:lnTo>
                  <a:pt x="610" y="447"/>
                </a:lnTo>
                <a:lnTo>
                  <a:pt x="618" y="444"/>
                </a:lnTo>
                <a:lnTo>
                  <a:pt x="618" y="444"/>
                </a:lnTo>
                <a:lnTo>
                  <a:pt x="634" y="432"/>
                </a:lnTo>
                <a:lnTo>
                  <a:pt x="650" y="420"/>
                </a:lnTo>
                <a:lnTo>
                  <a:pt x="663" y="409"/>
                </a:lnTo>
                <a:lnTo>
                  <a:pt x="669" y="401"/>
                </a:lnTo>
                <a:lnTo>
                  <a:pt x="669" y="401"/>
                </a:lnTo>
                <a:lnTo>
                  <a:pt x="679" y="384"/>
                </a:lnTo>
                <a:lnTo>
                  <a:pt x="703" y="350"/>
                </a:lnTo>
                <a:lnTo>
                  <a:pt x="715" y="334"/>
                </a:lnTo>
                <a:lnTo>
                  <a:pt x="726" y="319"/>
                </a:lnTo>
                <a:lnTo>
                  <a:pt x="734" y="310"/>
                </a:lnTo>
                <a:lnTo>
                  <a:pt x="737" y="309"/>
                </a:lnTo>
                <a:lnTo>
                  <a:pt x="739" y="309"/>
                </a:lnTo>
                <a:lnTo>
                  <a:pt x="739" y="3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3395C9B-B4A7-4B48-8C21-5C3414B3EB48}"/>
              </a:ext>
            </a:extLst>
          </p:cNvPr>
          <p:cNvSpPr>
            <a:spLocks/>
          </p:cNvSpPr>
          <p:nvPr/>
        </p:nvSpPr>
        <p:spPr bwMode="auto">
          <a:xfrm>
            <a:off x="7880779" y="3084005"/>
            <a:ext cx="1637164" cy="1167936"/>
          </a:xfrm>
          <a:custGeom>
            <a:avLst/>
            <a:gdLst>
              <a:gd name="T0" fmla="*/ 541 w 1434"/>
              <a:gd name="T1" fmla="*/ 226 h 1023"/>
              <a:gd name="T2" fmla="*/ 513 w 1434"/>
              <a:gd name="T3" fmla="*/ 270 h 1023"/>
              <a:gd name="T4" fmla="*/ 491 w 1434"/>
              <a:gd name="T5" fmla="*/ 298 h 1023"/>
              <a:gd name="T6" fmla="*/ 456 w 1434"/>
              <a:gd name="T7" fmla="*/ 327 h 1023"/>
              <a:gd name="T8" fmla="*/ 402 w 1434"/>
              <a:gd name="T9" fmla="*/ 356 h 1023"/>
              <a:gd name="T10" fmla="*/ 339 w 1434"/>
              <a:gd name="T11" fmla="*/ 355 h 1023"/>
              <a:gd name="T12" fmla="*/ 325 w 1434"/>
              <a:gd name="T13" fmla="*/ 388 h 1023"/>
              <a:gd name="T14" fmla="*/ 320 w 1434"/>
              <a:gd name="T15" fmla="*/ 427 h 1023"/>
              <a:gd name="T16" fmla="*/ 338 w 1434"/>
              <a:gd name="T17" fmla="*/ 464 h 1023"/>
              <a:gd name="T18" fmla="*/ 295 w 1434"/>
              <a:gd name="T19" fmla="*/ 829 h 1023"/>
              <a:gd name="T20" fmla="*/ 297 w 1434"/>
              <a:gd name="T21" fmla="*/ 835 h 1023"/>
              <a:gd name="T22" fmla="*/ 304 w 1434"/>
              <a:gd name="T23" fmla="*/ 849 h 1023"/>
              <a:gd name="T24" fmla="*/ 317 w 1434"/>
              <a:gd name="T25" fmla="*/ 847 h 1023"/>
              <a:gd name="T26" fmla="*/ 320 w 1434"/>
              <a:gd name="T27" fmla="*/ 808 h 1023"/>
              <a:gd name="T28" fmla="*/ 360 w 1434"/>
              <a:gd name="T29" fmla="*/ 440 h 1023"/>
              <a:gd name="T30" fmla="*/ 407 w 1434"/>
              <a:gd name="T31" fmla="*/ 420 h 1023"/>
              <a:gd name="T32" fmla="*/ 427 w 1434"/>
              <a:gd name="T33" fmla="*/ 408 h 1023"/>
              <a:gd name="T34" fmla="*/ 570 w 1434"/>
              <a:gd name="T35" fmla="*/ 305 h 1023"/>
              <a:gd name="T36" fmla="*/ 630 w 1434"/>
              <a:gd name="T37" fmla="*/ 474 h 1023"/>
              <a:gd name="T38" fmla="*/ 549 w 1434"/>
              <a:gd name="T39" fmla="*/ 557 h 1023"/>
              <a:gd name="T40" fmla="*/ 510 w 1434"/>
              <a:gd name="T41" fmla="*/ 612 h 1023"/>
              <a:gd name="T42" fmla="*/ 491 w 1434"/>
              <a:gd name="T43" fmla="*/ 636 h 1023"/>
              <a:gd name="T44" fmla="*/ 489 w 1434"/>
              <a:gd name="T45" fmla="*/ 749 h 1023"/>
              <a:gd name="T46" fmla="*/ 495 w 1434"/>
              <a:gd name="T47" fmla="*/ 834 h 1023"/>
              <a:gd name="T48" fmla="*/ 443 w 1434"/>
              <a:gd name="T49" fmla="*/ 873 h 1023"/>
              <a:gd name="T50" fmla="*/ 392 w 1434"/>
              <a:gd name="T51" fmla="*/ 890 h 1023"/>
              <a:gd name="T52" fmla="*/ 382 w 1434"/>
              <a:gd name="T53" fmla="*/ 904 h 1023"/>
              <a:gd name="T54" fmla="*/ 309 w 1434"/>
              <a:gd name="T55" fmla="*/ 925 h 1023"/>
              <a:gd name="T56" fmla="*/ 1 w 1434"/>
              <a:gd name="T57" fmla="*/ 966 h 1023"/>
              <a:gd name="T58" fmla="*/ 28 w 1434"/>
              <a:gd name="T59" fmla="*/ 995 h 1023"/>
              <a:gd name="T60" fmla="*/ 91 w 1434"/>
              <a:gd name="T61" fmla="*/ 1003 h 1023"/>
              <a:gd name="T62" fmla="*/ 157 w 1434"/>
              <a:gd name="T63" fmla="*/ 1023 h 1023"/>
              <a:gd name="T64" fmla="*/ 590 w 1434"/>
              <a:gd name="T65" fmla="*/ 935 h 1023"/>
              <a:gd name="T66" fmla="*/ 991 w 1434"/>
              <a:gd name="T67" fmla="*/ 843 h 1023"/>
              <a:gd name="T68" fmla="*/ 963 w 1434"/>
              <a:gd name="T69" fmla="*/ 815 h 1023"/>
              <a:gd name="T70" fmla="*/ 947 w 1434"/>
              <a:gd name="T71" fmla="*/ 800 h 1023"/>
              <a:gd name="T72" fmla="*/ 877 w 1434"/>
              <a:gd name="T73" fmla="*/ 814 h 1023"/>
              <a:gd name="T74" fmla="*/ 694 w 1434"/>
              <a:gd name="T75" fmla="*/ 847 h 1023"/>
              <a:gd name="T76" fmla="*/ 724 w 1434"/>
              <a:gd name="T77" fmla="*/ 815 h 1023"/>
              <a:gd name="T78" fmla="*/ 674 w 1434"/>
              <a:gd name="T79" fmla="*/ 847 h 1023"/>
              <a:gd name="T80" fmla="*/ 669 w 1434"/>
              <a:gd name="T81" fmla="*/ 832 h 1023"/>
              <a:gd name="T82" fmla="*/ 667 w 1434"/>
              <a:gd name="T83" fmla="*/ 777 h 1023"/>
              <a:gd name="T84" fmla="*/ 632 w 1434"/>
              <a:gd name="T85" fmla="*/ 652 h 1023"/>
              <a:gd name="T86" fmla="*/ 822 w 1434"/>
              <a:gd name="T87" fmla="*/ 578 h 1023"/>
              <a:gd name="T88" fmla="*/ 1375 w 1434"/>
              <a:gd name="T89" fmla="*/ 800 h 1023"/>
              <a:gd name="T90" fmla="*/ 1406 w 1434"/>
              <a:gd name="T91" fmla="*/ 822 h 1023"/>
              <a:gd name="T92" fmla="*/ 1429 w 1434"/>
              <a:gd name="T93" fmla="*/ 828 h 1023"/>
              <a:gd name="T94" fmla="*/ 1430 w 1434"/>
              <a:gd name="T95" fmla="*/ 820 h 1023"/>
              <a:gd name="T96" fmla="*/ 1411 w 1434"/>
              <a:gd name="T97" fmla="*/ 797 h 1023"/>
              <a:gd name="T98" fmla="*/ 1397 w 1434"/>
              <a:gd name="T99" fmla="*/ 795 h 1023"/>
              <a:gd name="T100" fmla="*/ 870 w 1434"/>
              <a:gd name="T101" fmla="*/ 534 h 1023"/>
              <a:gd name="T102" fmla="*/ 883 w 1434"/>
              <a:gd name="T103" fmla="*/ 467 h 1023"/>
              <a:gd name="T104" fmla="*/ 830 w 1434"/>
              <a:gd name="T105" fmla="*/ 260 h 1023"/>
              <a:gd name="T106" fmla="*/ 744 w 1434"/>
              <a:gd name="T107" fmla="*/ 141 h 1023"/>
              <a:gd name="T108" fmla="*/ 699 w 1434"/>
              <a:gd name="T109" fmla="*/ 106 h 1023"/>
              <a:gd name="T110" fmla="*/ 685 w 1434"/>
              <a:gd name="T111" fmla="*/ 76 h 1023"/>
              <a:gd name="T112" fmla="*/ 679 w 1434"/>
              <a:gd name="T113" fmla="*/ 40 h 1023"/>
              <a:gd name="T114" fmla="*/ 624 w 1434"/>
              <a:gd name="T115" fmla="*/ 3 h 1023"/>
              <a:gd name="T116" fmla="*/ 563 w 1434"/>
              <a:gd name="T117" fmla="*/ 9 h 1023"/>
              <a:gd name="T118" fmla="*/ 518 w 1434"/>
              <a:gd name="T119" fmla="*/ 50 h 1023"/>
              <a:gd name="T120" fmla="*/ 501 w 1434"/>
              <a:gd name="T121" fmla="*/ 104 h 1023"/>
              <a:gd name="T122" fmla="*/ 524 w 1434"/>
              <a:gd name="T123" fmla="*/ 131 h 1023"/>
              <a:gd name="T124" fmla="*/ 544 w 1434"/>
              <a:gd name="T125" fmla="*/ 157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34" h="1023">
                <a:moveTo>
                  <a:pt x="538" y="194"/>
                </a:moveTo>
                <a:lnTo>
                  <a:pt x="538" y="194"/>
                </a:lnTo>
                <a:lnTo>
                  <a:pt x="539" y="199"/>
                </a:lnTo>
                <a:lnTo>
                  <a:pt x="541" y="210"/>
                </a:lnTo>
                <a:lnTo>
                  <a:pt x="541" y="217"/>
                </a:lnTo>
                <a:lnTo>
                  <a:pt x="541" y="226"/>
                </a:lnTo>
                <a:lnTo>
                  <a:pt x="540" y="234"/>
                </a:lnTo>
                <a:lnTo>
                  <a:pt x="538" y="240"/>
                </a:lnTo>
                <a:lnTo>
                  <a:pt x="538" y="240"/>
                </a:lnTo>
                <a:lnTo>
                  <a:pt x="534" y="247"/>
                </a:lnTo>
                <a:lnTo>
                  <a:pt x="528" y="255"/>
                </a:lnTo>
                <a:lnTo>
                  <a:pt x="513" y="270"/>
                </a:lnTo>
                <a:lnTo>
                  <a:pt x="499" y="285"/>
                </a:lnTo>
                <a:lnTo>
                  <a:pt x="494" y="290"/>
                </a:lnTo>
                <a:lnTo>
                  <a:pt x="491" y="295"/>
                </a:lnTo>
                <a:lnTo>
                  <a:pt x="491" y="295"/>
                </a:lnTo>
                <a:lnTo>
                  <a:pt x="490" y="297"/>
                </a:lnTo>
                <a:lnTo>
                  <a:pt x="491" y="298"/>
                </a:lnTo>
                <a:lnTo>
                  <a:pt x="493" y="298"/>
                </a:lnTo>
                <a:lnTo>
                  <a:pt x="493" y="300"/>
                </a:lnTo>
                <a:lnTo>
                  <a:pt x="491" y="301"/>
                </a:lnTo>
                <a:lnTo>
                  <a:pt x="484" y="307"/>
                </a:lnTo>
                <a:lnTo>
                  <a:pt x="484" y="307"/>
                </a:lnTo>
                <a:lnTo>
                  <a:pt x="456" y="327"/>
                </a:lnTo>
                <a:lnTo>
                  <a:pt x="439" y="341"/>
                </a:lnTo>
                <a:lnTo>
                  <a:pt x="439" y="341"/>
                </a:lnTo>
                <a:lnTo>
                  <a:pt x="433" y="345"/>
                </a:lnTo>
                <a:lnTo>
                  <a:pt x="422" y="350"/>
                </a:lnTo>
                <a:lnTo>
                  <a:pt x="410" y="353"/>
                </a:lnTo>
                <a:lnTo>
                  <a:pt x="402" y="356"/>
                </a:lnTo>
                <a:lnTo>
                  <a:pt x="402" y="356"/>
                </a:lnTo>
                <a:lnTo>
                  <a:pt x="389" y="356"/>
                </a:lnTo>
                <a:lnTo>
                  <a:pt x="369" y="353"/>
                </a:lnTo>
                <a:lnTo>
                  <a:pt x="349" y="353"/>
                </a:lnTo>
                <a:lnTo>
                  <a:pt x="342" y="353"/>
                </a:lnTo>
                <a:lnTo>
                  <a:pt x="339" y="355"/>
                </a:lnTo>
                <a:lnTo>
                  <a:pt x="338" y="356"/>
                </a:lnTo>
                <a:lnTo>
                  <a:pt x="338" y="356"/>
                </a:lnTo>
                <a:lnTo>
                  <a:pt x="334" y="361"/>
                </a:lnTo>
                <a:lnTo>
                  <a:pt x="332" y="366"/>
                </a:lnTo>
                <a:lnTo>
                  <a:pt x="329" y="373"/>
                </a:lnTo>
                <a:lnTo>
                  <a:pt x="325" y="388"/>
                </a:lnTo>
                <a:lnTo>
                  <a:pt x="325" y="388"/>
                </a:lnTo>
                <a:lnTo>
                  <a:pt x="319" y="416"/>
                </a:lnTo>
                <a:lnTo>
                  <a:pt x="318" y="423"/>
                </a:lnTo>
                <a:lnTo>
                  <a:pt x="319" y="426"/>
                </a:lnTo>
                <a:lnTo>
                  <a:pt x="320" y="427"/>
                </a:lnTo>
                <a:lnTo>
                  <a:pt x="320" y="427"/>
                </a:lnTo>
                <a:lnTo>
                  <a:pt x="327" y="431"/>
                </a:lnTo>
                <a:lnTo>
                  <a:pt x="328" y="433"/>
                </a:lnTo>
                <a:lnTo>
                  <a:pt x="330" y="440"/>
                </a:lnTo>
                <a:lnTo>
                  <a:pt x="330" y="440"/>
                </a:lnTo>
                <a:lnTo>
                  <a:pt x="337" y="457"/>
                </a:lnTo>
                <a:lnTo>
                  <a:pt x="338" y="464"/>
                </a:lnTo>
                <a:lnTo>
                  <a:pt x="338" y="472"/>
                </a:lnTo>
                <a:lnTo>
                  <a:pt x="338" y="472"/>
                </a:lnTo>
                <a:lnTo>
                  <a:pt x="319" y="652"/>
                </a:lnTo>
                <a:lnTo>
                  <a:pt x="300" y="825"/>
                </a:lnTo>
                <a:lnTo>
                  <a:pt x="300" y="825"/>
                </a:lnTo>
                <a:lnTo>
                  <a:pt x="295" y="829"/>
                </a:lnTo>
                <a:lnTo>
                  <a:pt x="293" y="832"/>
                </a:lnTo>
                <a:lnTo>
                  <a:pt x="292" y="833"/>
                </a:lnTo>
                <a:lnTo>
                  <a:pt x="293" y="835"/>
                </a:lnTo>
                <a:lnTo>
                  <a:pt x="293" y="835"/>
                </a:lnTo>
                <a:lnTo>
                  <a:pt x="295" y="835"/>
                </a:lnTo>
                <a:lnTo>
                  <a:pt x="297" y="835"/>
                </a:lnTo>
                <a:lnTo>
                  <a:pt x="300" y="834"/>
                </a:lnTo>
                <a:lnTo>
                  <a:pt x="302" y="833"/>
                </a:lnTo>
                <a:lnTo>
                  <a:pt x="303" y="834"/>
                </a:lnTo>
                <a:lnTo>
                  <a:pt x="303" y="840"/>
                </a:lnTo>
                <a:lnTo>
                  <a:pt x="303" y="840"/>
                </a:lnTo>
                <a:lnTo>
                  <a:pt x="304" y="849"/>
                </a:lnTo>
                <a:lnTo>
                  <a:pt x="304" y="857"/>
                </a:lnTo>
                <a:lnTo>
                  <a:pt x="305" y="862"/>
                </a:lnTo>
                <a:lnTo>
                  <a:pt x="305" y="862"/>
                </a:lnTo>
                <a:lnTo>
                  <a:pt x="315" y="848"/>
                </a:lnTo>
                <a:lnTo>
                  <a:pt x="315" y="848"/>
                </a:lnTo>
                <a:lnTo>
                  <a:pt x="317" y="847"/>
                </a:lnTo>
                <a:lnTo>
                  <a:pt x="319" y="847"/>
                </a:lnTo>
                <a:lnTo>
                  <a:pt x="319" y="844"/>
                </a:lnTo>
                <a:lnTo>
                  <a:pt x="320" y="835"/>
                </a:lnTo>
                <a:lnTo>
                  <a:pt x="320" y="835"/>
                </a:lnTo>
                <a:lnTo>
                  <a:pt x="320" y="840"/>
                </a:lnTo>
                <a:lnTo>
                  <a:pt x="320" y="808"/>
                </a:lnTo>
                <a:lnTo>
                  <a:pt x="320" y="808"/>
                </a:lnTo>
                <a:lnTo>
                  <a:pt x="322" y="774"/>
                </a:lnTo>
                <a:lnTo>
                  <a:pt x="325" y="727"/>
                </a:lnTo>
                <a:lnTo>
                  <a:pt x="335" y="613"/>
                </a:lnTo>
                <a:lnTo>
                  <a:pt x="350" y="469"/>
                </a:lnTo>
                <a:lnTo>
                  <a:pt x="360" y="440"/>
                </a:lnTo>
                <a:lnTo>
                  <a:pt x="360" y="440"/>
                </a:lnTo>
                <a:lnTo>
                  <a:pt x="388" y="430"/>
                </a:lnTo>
                <a:lnTo>
                  <a:pt x="388" y="430"/>
                </a:lnTo>
                <a:lnTo>
                  <a:pt x="400" y="423"/>
                </a:lnTo>
                <a:lnTo>
                  <a:pt x="407" y="420"/>
                </a:lnTo>
                <a:lnTo>
                  <a:pt x="407" y="420"/>
                </a:lnTo>
                <a:lnTo>
                  <a:pt x="407" y="420"/>
                </a:lnTo>
                <a:lnTo>
                  <a:pt x="405" y="420"/>
                </a:lnTo>
                <a:lnTo>
                  <a:pt x="407" y="418"/>
                </a:lnTo>
                <a:lnTo>
                  <a:pt x="412" y="415"/>
                </a:lnTo>
                <a:lnTo>
                  <a:pt x="427" y="408"/>
                </a:lnTo>
                <a:lnTo>
                  <a:pt x="427" y="408"/>
                </a:lnTo>
                <a:lnTo>
                  <a:pt x="445" y="398"/>
                </a:lnTo>
                <a:lnTo>
                  <a:pt x="461" y="390"/>
                </a:lnTo>
                <a:lnTo>
                  <a:pt x="474" y="380"/>
                </a:lnTo>
                <a:lnTo>
                  <a:pt x="486" y="371"/>
                </a:lnTo>
                <a:lnTo>
                  <a:pt x="486" y="371"/>
                </a:lnTo>
                <a:lnTo>
                  <a:pt x="570" y="305"/>
                </a:lnTo>
                <a:lnTo>
                  <a:pt x="590" y="285"/>
                </a:lnTo>
                <a:lnTo>
                  <a:pt x="666" y="366"/>
                </a:lnTo>
                <a:lnTo>
                  <a:pt x="696" y="420"/>
                </a:lnTo>
                <a:lnTo>
                  <a:pt x="696" y="420"/>
                </a:lnTo>
                <a:lnTo>
                  <a:pt x="676" y="437"/>
                </a:lnTo>
                <a:lnTo>
                  <a:pt x="630" y="474"/>
                </a:lnTo>
                <a:lnTo>
                  <a:pt x="583" y="516"/>
                </a:lnTo>
                <a:lnTo>
                  <a:pt x="565" y="532"/>
                </a:lnTo>
                <a:lnTo>
                  <a:pt x="559" y="539"/>
                </a:lnTo>
                <a:lnTo>
                  <a:pt x="555" y="543"/>
                </a:lnTo>
                <a:lnTo>
                  <a:pt x="555" y="543"/>
                </a:lnTo>
                <a:lnTo>
                  <a:pt x="549" y="557"/>
                </a:lnTo>
                <a:lnTo>
                  <a:pt x="544" y="567"/>
                </a:lnTo>
                <a:lnTo>
                  <a:pt x="540" y="577"/>
                </a:lnTo>
                <a:lnTo>
                  <a:pt x="533" y="588"/>
                </a:lnTo>
                <a:lnTo>
                  <a:pt x="533" y="588"/>
                </a:lnTo>
                <a:lnTo>
                  <a:pt x="523" y="601"/>
                </a:lnTo>
                <a:lnTo>
                  <a:pt x="510" y="612"/>
                </a:lnTo>
                <a:lnTo>
                  <a:pt x="500" y="623"/>
                </a:lnTo>
                <a:lnTo>
                  <a:pt x="496" y="628"/>
                </a:lnTo>
                <a:lnTo>
                  <a:pt x="494" y="633"/>
                </a:lnTo>
                <a:lnTo>
                  <a:pt x="494" y="633"/>
                </a:lnTo>
                <a:lnTo>
                  <a:pt x="493" y="636"/>
                </a:lnTo>
                <a:lnTo>
                  <a:pt x="491" y="636"/>
                </a:lnTo>
                <a:lnTo>
                  <a:pt x="489" y="634"/>
                </a:lnTo>
                <a:lnTo>
                  <a:pt x="489" y="636"/>
                </a:lnTo>
                <a:lnTo>
                  <a:pt x="489" y="639"/>
                </a:lnTo>
                <a:lnTo>
                  <a:pt x="489" y="662"/>
                </a:lnTo>
                <a:lnTo>
                  <a:pt x="489" y="662"/>
                </a:lnTo>
                <a:lnTo>
                  <a:pt x="489" y="749"/>
                </a:lnTo>
                <a:lnTo>
                  <a:pt x="489" y="810"/>
                </a:lnTo>
                <a:lnTo>
                  <a:pt x="489" y="810"/>
                </a:lnTo>
                <a:lnTo>
                  <a:pt x="490" y="818"/>
                </a:lnTo>
                <a:lnTo>
                  <a:pt x="494" y="824"/>
                </a:lnTo>
                <a:lnTo>
                  <a:pt x="495" y="830"/>
                </a:lnTo>
                <a:lnTo>
                  <a:pt x="495" y="834"/>
                </a:lnTo>
                <a:lnTo>
                  <a:pt x="494" y="838"/>
                </a:lnTo>
                <a:lnTo>
                  <a:pt x="494" y="838"/>
                </a:lnTo>
                <a:lnTo>
                  <a:pt x="490" y="842"/>
                </a:lnTo>
                <a:lnTo>
                  <a:pt x="483" y="848"/>
                </a:lnTo>
                <a:lnTo>
                  <a:pt x="464" y="860"/>
                </a:lnTo>
                <a:lnTo>
                  <a:pt x="443" y="873"/>
                </a:lnTo>
                <a:lnTo>
                  <a:pt x="434" y="876"/>
                </a:lnTo>
                <a:lnTo>
                  <a:pt x="427" y="879"/>
                </a:lnTo>
                <a:lnTo>
                  <a:pt x="427" y="879"/>
                </a:lnTo>
                <a:lnTo>
                  <a:pt x="413" y="883"/>
                </a:lnTo>
                <a:lnTo>
                  <a:pt x="398" y="888"/>
                </a:lnTo>
                <a:lnTo>
                  <a:pt x="392" y="890"/>
                </a:lnTo>
                <a:lnTo>
                  <a:pt x="385" y="893"/>
                </a:lnTo>
                <a:lnTo>
                  <a:pt x="382" y="895"/>
                </a:lnTo>
                <a:lnTo>
                  <a:pt x="380" y="899"/>
                </a:lnTo>
                <a:lnTo>
                  <a:pt x="380" y="899"/>
                </a:lnTo>
                <a:lnTo>
                  <a:pt x="380" y="903"/>
                </a:lnTo>
                <a:lnTo>
                  <a:pt x="382" y="904"/>
                </a:lnTo>
                <a:lnTo>
                  <a:pt x="387" y="908"/>
                </a:lnTo>
                <a:lnTo>
                  <a:pt x="387" y="909"/>
                </a:lnTo>
                <a:lnTo>
                  <a:pt x="385" y="910"/>
                </a:lnTo>
                <a:lnTo>
                  <a:pt x="375" y="914"/>
                </a:lnTo>
                <a:lnTo>
                  <a:pt x="375" y="914"/>
                </a:lnTo>
                <a:lnTo>
                  <a:pt x="309" y="925"/>
                </a:lnTo>
                <a:lnTo>
                  <a:pt x="189" y="943"/>
                </a:lnTo>
                <a:lnTo>
                  <a:pt x="22" y="968"/>
                </a:lnTo>
                <a:lnTo>
                  <a:pt x="22" y="968"/>
                </a:lnTo>
                <a:lnTo>
                  <a:pt x="11" y="966"/>
                </a:lnTo>
                <a:lnTo>
                  <a:pt x="3" y="966"/>
                </a:lnTo>
                <a:lnTo>
                  <a:pt x="1" y="966"/>
                </a:lnTo>
                <a:lnTo>
                  <a:pt x="0" y="968"/>
                </a:lnTo>
                <a:lnTo>
                  <a:pt x="0" y="968"/>
                </a:lnTo>
                <a:lnTo>
                  <a:pt x="0" y="971"/>
                </a:lnTo>
                <a:lnTo>
                  <a:pt x="3" y="975"/>
                </a:lnTo>
                <a:lnTo>
                  <a:pt x="15" y="986"/>
                </a:lnTo>
                <a:lnTo>
                  <a:pt x="28" y="995"/>
                </a:lnTo>
                <a:lnTo>
                  <a:pt x="33" y="999"/>
                </a:lnTo>
                <a:lnTo>
                  <a:pt x="38" y="1000"/>
                </a:lnTo>
                <a:lnTo>
                  <a:pt x="38" y="1000"/>
                </a:lnTo>
                <a:lnTo>
                  <a:pt x="68" y="1003"/>
                </a:lnTo>
                <a:lnTo>
                  <a:pt x="91" y="1003"/>
                </a:lnTo>
                <a:lnTo>
                  <a:pt x="91" y="1003"/>
                </a:lnTo>
                <a:lnTo>
                  <a:pt x="96" y="1006"/>
                </a:lnTo>
                <a:lnTo>
                  <a:pt x="108" y="1013"/>
                </a:lnTo>
                <a:lnTo>
                  <a:pt x="118" y="1016"/>
                </a:lnTo>
                <a:lnTo>
                  <a:pt x="130" y="1019"/>
                </a:lnTo>
                <a:lnTo>
                  <a:pt x="142" y="1021"/>
                </a:lnTo>
                <a:lnTo>
                  <a:pt x="157" y="1023"/>
                </a:lnTo>
                <a:lnTo>
                  <a:pt x="157" y="1023"/>
                </a:lnTo>
                <a:lnTo>
                  <a:pt x="173" y="1021"/>
                </a:lnTo>
                <a:lnTo>
                  <a:pt x="206" y="1015"/>
                </a:lnTo>
                <a:lnTo>
                  <a:pt x="305" y="995"/>
                </a:lnTo>
                <a:lnTo>
                  <a:pt x="440" y="968"/>
                </a:lnTo>
                <a:lnTo>
                  <a:pt x="590" y="935"/>
                </a:lnTo>
                <a:lnTo>
                  <a:pt x="739" y="903"/>
                </a:lnTo>
                <a:lnTo>
                  <a:pt x="867" y="874"/>
                </a:lnTo>
                <a:lnTo>
                  <a:pt x="957" y="852"/>
                </a:lnTo>
                <a:lnTo>
                  <a:pt x="982" y="845"/>
                </a:lnTo>
                <a:lnTo>
                  <a:pt x="991" y="843"/>
                </a:lnTo>
                <a:lnTo>
                  <a:pt x="991" y="843"/>
                </a:lnTo>
                <a:lnTo>
                  <a:pt x="987" y="832"/>
                </a:lnTo>
                <a:lnTo>
                  <a:pt x="986" y="827"/>
                </a:lnTo>
                <a:lnTo>
                  <a:pt x="983" y="825"/>
                </a:lnTo>
                <a:lnTo>
                  <a:pt x="983" y="825"/>
                </a:lnTo>
                <a:lnTo>
                  <a:pt x="971" y="820"/>
                </a:lnTo>
                <a:lnTo>
                  <a:pt x="963" y="815"/>
                </a:lnTo>
                <a:lnTo>
                  <a:pt x="946" y="815"/>
                </a:lnTo>
                <a:lnTo>
                  <a:pt x="946" y="815"/>
                </a:lnTo>
                <a:lnTo>
                  <a:pt x="947" y="812"/>
                </a:lnTo>
                <a:lnTo>
                  <a:pt x="948" y="808"/>
                </a:lnTo>
                <a:lnTo>
                  <a:pt x="948" y="804"/>
                </a:lnTo>
                <a:lnTo>
                  <a:pt x="947" y="800"/>
                </a:lnTo>
                <a:lnTo>
                  <a:pt x="944" y="798"/>
                </a:lnTo>
                <a:lnTo>
                  <a:pt x="938" y="798"/>
                </a:lnTo>
                <a:lnTo>
                  <a:pt x="928" y="800"/>
                </a:lnTo>
                <a:lnTo>
                  <a:pt x="928" y="800"/>
                </a:lnTo>
                <a:lnTo>
                  <a:pt x="910" y="807"/>
                </a:lnTo>
                <a:lnTo>
                  <a:pt x="877" y="814"/>
                </a:lnTo>
                <a:lnTo>
                  <a:pt x="793" y="833"/>
                </a:lnTo>
                <a:lnTo>
                  <a:pt x="716" y="849"/>
                </a:lnTo>
                <a:lnTo>
                  <a:pt x="692" y="854"/>
                </a:lnTo>
                <a:lnTo>
                  <a:pt x="684" y="855"/>
                </a:lnTo>
                <a:lnTo>
                  <a:pt x="684" y="855"/>
                </a:lnTo>
                <a:lnTo>
                  <a:pt x="694" y="847"/>
                </a:lnTo>
                <a:lnTo>
                  <a:pt x="711" y="832"/>
                </a:lnTo>
                <a:lnTo>
                  <a:pt x="725" y="819"/>
                </a:lnTo>
                <a:lnTo>
                  <a:pt x="726" y="815"/>
                </a:lnTo>
                <a:lnTo>
                  <a:pt x="726" y="815"/>
                </a:lnTo>
                <a:lnTo>
                  <a:pt x="724" y="815"/>
                </a:lnTo>
                <a:lnTo>
                  <a:pt x="724" y="815"/>
                </a:lnTo>
                <a:lnTo>
                  <a:pt x="716" y="818"/>
                </a:lnTo>
                <a:lnTo>
                  <a:pt x="709" y="824"/>
                </a:lnTo>
                <a:lnTo>
                  <a:pt x="691" y="837"/>
                </a:lnTo>
                <a:lnTo>
                  <a:pt x="682" y="842"/>
                </a:lnTo>
                <a:lnTo>
                  <a:pt x="676" y="845"/>
                </a:lnTo>
                <a:lnTo>
                  <a:pt x="674" y="847"/>
                </a:lnTo>
                <a:lnTo>
                  <a:pt x="671" y="847"/>
                </a:lnTo>
                <a:lnTo>
                  <a:pt x="670" y="845"/>
                </a:lnTo>
                <a:lnTo>
                  <a:pt x="669" y="843"/>
                </a:lnTo>
                <a:lnTo>
                  <a:pt x="669" y="843"/>
                </a:lnTo>
                <a:lnTo>
                  <a:pt x="669" y="837"/>
                </a:lnTo>
                <a:lnTo>
                  <a:pt x="669" y="832"/>
                </a:lnTo>
                <a:lnTo>
                  <a:pt x="671" y="823"/>
                </a:lnTo>
                <a:lnTo>
                  <a:pt x="672" y="812"/>
                </a:lnTo>
                <a:lnTo>
                  <a:pt x="672" y="804"/>
                </a:lnTo>
                <a:lnTo>
                  <a:pt x="671" y="795"/>
                </a:lnTo>
                <a:lnTo>
                  <a:pt x="671" y="795"/>
                </a:lnTo>
                <a:lnTo>
                  <a:pt x="667" y="777"/>
                </a:lnTo>
                <a:lnTo>
                  <a:pt x="666" y="765"/>
                </a:lnTo>
                <a:lnTo>
                  <a:pt x="666" y="765"/>
                </a:lnTo>
                <a:lnTo>
                  <a:pt x="665" y="757"/>
                </a:lnTo>
                <a:lnTo>
                  <a:pt x="661" y="742"/>
                </a:lnTo>
                <a:lnTo>
                  <a:pt x="649" y="704"/>
                </a:lnTo>
                <a:lnTo>
                  <a:pt x="632" y="652"/>
                </a:lnTo>
                <a:lnTo>
                  <a:pt x="632" y="652"/>
                </a:lnTo>
                <a:lnTo>
                  <a:pt x="722" y="618"/>
                </a:lnTo>
                <a:lnTo>
                  <a:pt x="787" y="593"/>
                </a:lnTo>
                <a:lnTo>
                  <a:pt x="810" y="584"/>
                </a:lnTo>
                <a:lnTo>
                  <a:pt x="822" y="578"/>
                </a:lnTo>
                <a:lnTo>
                  <a:pt x="822" y="578"/>
                </a:lnTo>
                <a:lnTo>
                  <a:pt x="843" y="562"/>
                </a:lnTo>
                <a:lnTo>
                  <a:pt x="855" y="553"/>
                </a:lnTo>
                <a:lnTo>
                  <a:pt x="855" y="553"/>
                </a:lnTo>
                <a:lnTo>
                  <a:pt x="1125" y="680"/>
                </a:lnTo>
                <a:lnTo>
                  <a:pt x="1313" y="770"/>
                </a:lnTo>
                <a:lnTo>
                  <a:pt x="1375" y="800"/>
                </a:lnTo>
                <a:lnTo>
                  <a:pt x="1394" y="810"/>
                </a:lnTo>
                <a:lnTo>
                  <a:pt x="1400" y="815"/>
                </a:lnTo>
                <a:lnTo>
                  <a:pt x="1400" y="815"/>
                </a:lnTo>
                <a:lnTo>
                  <a:pt x="1402" y="819"/>
                </a:lnTo>
                <a:lnTo>
                  <a:pt x="1404" y="820"/>
                </a:lnTo>
                <a:lnTo>
                  <a:pt x="1406" y="822"/>
                </a:lnTo>
                <a:lnTo>
                  <a:pt x="1409" y="822"/>
                </a:lnTo>
                <a:lnTo>
                  <a:pt x="1411" y="820"/>
                </a:lnTo>
                <a:lnTo>
                  <a:pt x="1412" y="820"/>
                </a:lnTo>
                <a:lnTo>
                  <a:pt x="1427" y="828"/>
                </a:lnTo>
                <a:lnTo>
                  <a:pt x="1427" y="828"/>
                </a:lnTo>
                <a:lnTo>
                  <a:pt x="1429" y="828"/>
                </a:lnTo>
                <a:lnTo>
                  <a:pt x="1432" y="827"/>
                </a:lnTo>
                <a:lnTo>
                  <a:pt x="1434" y="825"/>
                </a:lnTo>
                <a:lnTo>
                  <a:pt x="1434" y="824"/>
                </a:lnTo>
                <a:lnTo>
                  <a:pt x="1432" y="823"/>
                </a:lnTo>
                <a:lnTo>
                  <a:pt x="1430" y="820"/>
                </a:lnTo>
                <a:lnTo>
                  <a:pt x="1430" y="820"/>
                </a:lnTo>
                <a:lnTo>
                  <a:pt x="1424" y="815"/>
                </a:lnTo>
                <a:lnTo>
                  <a:pt x="1420" y="812"/>
                </a:lnTo>
                <a:lnTo>
                  <a:pt x="1417" y="808"/>
                </a:lnTo>
                <a:lnTo>
                  <a:pt x="1417" y="808"/>
                </a:lnTo>
                <a:lnTo>
                  <a:pt x="1415" y="802"/>
                </a:lnTo>
                <a:lnTo>
                  <a:pt x="1411" y="797"/>
                </a:lnTo>
                <a:lnTo>
                  <a:pt x="1410" y="795"/>
                </a:lnTo>
                <a:lnTo>
                  <a:pt x="1407" y="795"/>
                </a:lnTo>
                <a:lnTo>
                  <a:pt x="1407" y="795"/>
                </a:lnTo>
                <a:lnTo>
                  <a:pt x="1402" y="795"/>
                </a:lnTo>
                <a:lnTo>
                  <a:pt x="1397" y="795"/>
                </a:lnTo>
                <a:lnTo>
                  <a:pt x="1397" y="795"/>
                </a:lnTo>
                <a:lnTo>
                  <a:pt x="1374" y="785"/>
                </a:lnTo>
                <a:lnTo>
                  <a:pt x="1313" y="757"/>
                </a:lnTo>
                <a:lnTo>
                  <a:pt x="1130" y="668"/>
                </a:lnTo>
                <a:lnTo>
                  <a:pt x="867" y="541"/>
                </a:lnTo>
                <a:lnTo>
                  <a:pt x="867" y="541"/>
                </a:lnTo>
                <a:lnTo>
                  <a:pt x="870" y="534"/>
                </a:lnTo>
                <a:lnTo>
                  <a:pt x="876" y="516"/>
                </a:lnTo>
                <a:lnTo>
                  <a:pt x="880" y="504"/>
                </a:lnTo>
                <a:lnTo>
                  <a:pt x="882" y="492"/>
                </a:lnTo>
                <a:lnTo>
                  <a:pt x="883" y="479"/>
                </a:lnTo>
                <a:lnTo>
                  <a:pt x="883" y="467"/>
                </a:lnTo>
                <a:lnTo>
                  <a:pt x="883" y="467"/>
                </a:lnTo>
                <a:lnTo>
                  <a:pt x="882" y="453"/>
                </a:lnTo>
                <a:lnTo>
                  <a:pt x="878" y="438"/>
                </a:lnTo>
                <a:lnTo>
                  <a:pt x="867" y="406"/>
                </a:lnTo>
                <a:lnTo>
                  <a:pt x="856" y="380"/>
                </a:lnTo>
                <a:lnTo>
                  <a:pt x="852" y="368"/>
                </a:lnTo>
                <a:lnTo>
                  <a:pt x="830" y="260"/>
                </a:lnTo>
                <a:lnTo>
                  <a:pt x="780" y="212"/>
                </a:lnTo>
                <a:lnTo>
                  <a:pt x="790" y="184"/>
                </a:lnTo>
                <a:lnTo>
                  <a:pt x="790" y="184"/>
                </a:lnTo>
                <a:lnTo>
                  <a:pt x="773" y="170"/>
                </a:lnTo>
                <a:lnTo>
                  <a:pt x="758" y="156"/>
                </a:lnTo>
                <a:lnTo>
                  <a:pt x="744" y="141"/>
                </a:lnTo>
                <a:lnTo>
                  <a:pt x="744" y="141"/>
                </a:lnTo>
                <a:lnTo>
                  <a:pt x="730" y="129"/>
                </a:lnTo>
                <a:lnTo>
                  <a:pt x="721" y="121"/>
                </a:lnTo>
                <a:lnTo>
                  <a:pt x="706" y="111"/>
                </a:lnTo>
                <a:lnTo>
                  <a:pt x="706" y="111"/>
                </a:lnTo>
                <a:lnTo>
                  <a:pt x="699" y="106"/>
                </a:lnTo>
                <a:lnTo>
                  <a:pt x="691" y="100"/>
                </a:lnTo>
                <a:lnTo>
                  <a:pt x="686" y="92"/>
                </a:lnTo>
                <a:lnTo>
                  <a:pt x="685" y="89"/>
                </a:lnTo>
                <a:lnTo>
                  <a:pt x="684" y="85"/>
                </a:lnTo>
                <a:lnTo>
                  <a:pt x="684" y="85"/>
                </a:lnTo>
                <a:lnTo>
                  <a:pt x="685" y="76"/>
                </a:lnTo>
                <a:lnTo>
                  <a:pt x="687" y="66"/>
                </a:lnTo>
                <a:lnTo>
                  <a:pt x="687" y="61"/>
                </a:lnTo>
                <a:lnTo>
                  <a:pt x="686" y="55"/>
                </a:lnTo>
                <a:lnTo>
                  <a:pt x="684" y="47"/>
                </a:lnTo>
                <a:lnTo>
                  <a:pt x="679" y="40"/>
                </a:lnTo>
                <a:lnTo>
                  <a:pt x="679" y="40"/>
                </a:lnTo>
                <a:lnTo>
                  <a:pt x="672" y="31"/>
                </a:lnTo>
                <a:lnTo>
                  <a:pt x="665" y="24"/>
                </a:lnTo>
                <a:lnTo>
                  <a:pt x="656" y="18"/>
                </a:lnTo>
                <a:lnTo>
                  <a:pt x="646" y="11"/>
                </a:lnTo>
                <a:lnTo>
                  <a:pt x="635" y="6"/>
                </a:lnTo>
                <a:lnTo>
                  <a:pt x="624" y="3"/>
                </a:lnTo>
                <a:lnTo>
                  <a:pt x="612" y="1"/>
                </a:lnTo>
                <a:lnTo>
                  <a:pt x="600" y="0"/>
                </a:lnTo>
                <a:lnTo>
                  <a:pt x="600" y="0"/>
                </a:lnTo>
                <a:lnTo>
                  <a:pt x="588" y="1"/>
                </a:lnTo>
                <a:lnTo>
                  <a:pt x="575" y="5"/>
                </a:lnTo>
                <a:lnTo>
                  <a:pt x="563" y="9"/>
                </a:lnTo>
                <a:lnTo>
                  <a:pt x="551" y="15"/>
                </a:lnTo>
                <a:lnTo>
                  <a:pt x="541" y="23"/>
                </a:lnTo>
                <a:lnTo>
                  <a:pt x="533" y="31"/>
                </a:lnTo>
                <a:lnTo>
                  <a:pt x="524" y="40"/>
                </a:lnTo>
                <a:lnTo>
                  <a:pt x="518" y="50"/>
                </a:lnTo>
                <a:lnTo>
                  <a:pt x="518" y="50"/>
                </a:lnTo>
                <a:lnTo>
                  <a:pt x="509" y="69"/>
                </a:lnTo>
                <a:lnTo>
                  <a:pt x="503" y="84"/>
                </a:lnTo>
                <a:lnTo>
                  <a:pt x="500" y="96"/>
                </a:lnTo>
                <a:lnTo>
                  <a:pt x="500" y="100"/>
                </a:lnTo>
                <a:lnTo>
                  <a:pt x="501" y="104"/>
                </a:lnTo>
                <a:lnTo>
                  <a:pt x="501" y="104"/>
                </a:lnTo>
                <a:lnTo>
                  <a:pt x="504" y="110"/>
                </a:lnTo>
                <a:lnTo>
                  <a:pt x="509" y="114"/>
                </a:lnTo>
                <a:lnTo>
                  <a:pt x="514" y="117"/>
                </a:lnTo>
                <a:lnTo>
                  <a:pt x="518" y="124"/>
                </a:lnTo>
                <a:lnTo>
                  <a:pt x="518" y="124"/>
                </a:lnTo>
                <a:lnTo>
                  <a:pt x="524" y="131"/>
                </a:lnTo>
                <a:lnTo>
                  <a:pt x="529" y="139"/>
                </a:lnTo>
                <a:lnTo>
                  <a:pt x="535" y="144"/>
                </a:lnTo>
                <a:lnTo>
                  <a:pt x="538" y="149"/>
                </a:lnTo>
                <a:lnTo>
                  <a:pt x="538" y="149"/>
                </a:lnTo>
                <a:lnTo>
                  <a:pt x="540" y="152"/>
                </a:lnTo>
                <a:lnTo>
                  <a:pt x="544" y="157"/>
                </a:lnTo>
                <a:lnTo>
                  <a:pt x="548" y="161"/>
                </a:lnTo>
                <a:lnTo>
                  <a:pt x="550" y="179"/>
                </a:lnTo>
                <a:lnTo>
                  <a:pt x="538" y="1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D2BEE5AA-029A-4BCF-B984-D86316457BAA}"/>
              </a:ext>
            </a:extLst>
          </p:cNvPr>
          <p:cNvSpPr>
            <a:spLocks noEditPoints="1"/>
          </p:cNvSpPr>
          <p:nvPr/>
        </p:nvSpPr>
        <p:spPr bwMode="auto">
          <a:xfrm>
            <a:off x="4183199" y="2893402"/>
            <a:ext cx="1566602" cy="1487037"/>
          </a:xfrm>
          <a:custGeom>
            <a:avLst/>
            <a:gdLst>
              <a:gd name="T0" fmla="*/ 17 w 1142"/>
              <a:gd name="T1" fmla="*/ 40 h 1084"/>
              <a:gd name="T2" fmla="*/ 0 w 1142"/>
              <a:gd name="T3" fmla="*/ 108 h 1084"/>
              <a:gd name="T4" fmla="*/ 32 w 1142"/>
              <a:gd name="T5" fmla="*/ 152 h 1084"/>
              <a:gd name="T6" fmla="*/ 76 w 1142"/>
              <a:gd name="T7" fmla="*/ 222 h 1084"/>
              <a:gd name="T8" fmla="*/ 101 w 1142"/>
              <a:gd name="T9" fmla="*/ 276 h 1084"/>
              <a:gd name="T10" fmla="*/ 146 w 1142"/>
              <a:gd name="T11" fmla="*/ 334 h 1084"/>
              <a:gd name="T12" fmla="*/ 87 w 1142"/>
              <a:gd name="T13" fmla="*/ 415 h 1084"/>
              <a:gd name="T14" fmla="*/ 40 w 1142"/>
              <a:gd name="T15" fmla="*/ 445 h 1084"/>
              <a:gd name="T16" fmla="*/ 4 w 1142"/>
              <a:gd name="T17" fmla="*/ 462 h 1084"/>
              <a:gd name="T18" fmla="*/ 17 w 1142"/>
              <a:gd name="T19" fmla="*/ 501 h 1084"/>
              <a:gd name="T20" fmla="*/ 51 w 1142"/>
              <a:gd name="T21" fmla="*/ 518 h 1084"/>
              <a:gd name="T22" fmla="*/ 187 w 1142"/>
              <a:gd name="T23" fmla="*/ 584 h 1084"/>
              <a:gd name="T24" fmla="*/ 220 w 1142"/>
              <a:gd name="T25" fmla="*/ 672 h 1084"/>
              <a:gd name="T26" fmla="*/ 384 w 1142"/>
              <a:gd name="T27" fmla="*/ 893 h 1084"/>
              <a:gd name="T28" fmla="*/ 371 w 1142"/>
              <a:gd name="T29" fmla="*/ 919 h 1084"/>
              <a:gd name="T30" fmla="*/ 336 w 1142"/>
              <a:gd name="T31" fmla="*/ 988 h 1084"/>
              <a:gd name="T32" fmla="*/ 241 w 1142"/>
              <a:gd name="T33" fmla="*/ 1018 h 1084"/>
              <a:gd name="T34" fmla="*/ 192 w 1142"/>
              <a:gd name="T35" fmla="*/ 1053 h 1084"/>
              <a:gd name="T36" fmla="*/ 217 w 1142"/>
              <a:gd name="T37" fmla="*/ 1079 h 1084"/>
              <a:gd name="T38" fmla="*/ 444 w 1142"/>
              <a:gd name="T39" fmla="*/ 978 h 1084"/>
              <a:gd name="T40" fmla="*/ 616 w 1142"/>
              <a:gd name="T41" fmla="*/ 899 h 1084"/>
              <a:gd name="T42" fmla="*/ 618 w 1142"/>
              <a:gd name="T43" fmla="*/ 945 h 1084"/>
              <a:gd name="T44" fmla="*/ 518 w 1142"/>
              <a:gd name="T45" fmla="*/ 1010 h 1084"/>
              <a:gd name="T46" fmla="*/ 429 w 1142"/>
              <a:gd name="T47" fmla="*/ 1038 h 1084"/>
              <a:gd name="T48" fmla="*/ 464 w 1142"/>
              <a:gd name="T49" fmla="*/ 1059 h 1084"/>
              <a:gd name="T50" fmla="*/ 866 w 1142"/>
              <a:gd name="T51" fmla="*/ 859 h 1084"/>
              <a:gd name="T52" fmla="*/ 896 w 1142"/>
              <a:gd name="T53" fmla="*/ 815 h 1084"/>
              <a:gd name="T54" fmla="*/ 737 w 1142"/>
              <a:gd name="T55" fmla="*/ 808 h 1084"/>
              <a:gd name="T56" fmla="*/ 600 w 1142"/>
              <a:gd name="T57" fmla="*/ 692 h 1084"/>
              <a:gd name="T58" fmla="*/ 472 w 1142"/>
              <a:gd name="T59" fmla="*/ 598 h 1084"/>
              <a:gd name="T60" fmla="*/ 530 w 1142"/>
              <a:gd name="T61" fmla="*/ 513 h 1084"/>
              <a:gd name="T62" fmla="*/ 1106 w 1142"/>
              <a:gd name="T63" fmla="*/ 768 h 1084"/>
              <a:gd name="T64" fmla="*/ 1126 w 1142"/>
              <a:gd name="T65" fmla="*/ 759 h 1084"/>
              <a:gd name="T66" fmla="*/ 1138 w 1142"/>
              <a:gd name="T67" fmla="*/ 755 h 1084"/>
              <a:gd name="T68" fmla="*/ 1119 w 1142"/>
              <a:gd name="T69" fmla="*/ 741 h 1084"/>
              <a:gd name="T70" fmla="*/ 1087 w 1142"/>
              <a:gd name="T71" fmla="*/ 731 h 1084"/>
              <a:gd name="T72" fmla="*/ 538 w 1142"/>
              <a:gd name="T73" fmla="*/ 450 h 1084"/>
              <a:gd name="T74" fmla="*/ 452 w 1142"/>
              <a:gd name="T75" fmla="*/ 331 h 1084"/>
              <a:gd name="T76" fmla="*/ 397 w 1142"/>
              <a:gd name="T77" fmla="*/ 244 h 1084"/>
              <a:gd name="T78" fmla="*/ 346 w 1142"/>
              <a:gd name="T79" fmla="*/ 161 h 1084"/>
              <a:gd name="T80" fmla="*/ 309 w 1142"/>
              <a:gd name="T81" fmla="*/ 121 h 1084"/>
              <a:gd name="T82" fmla="*/ 210 w 1142"/>
              <a:gd name="T83" fmla="*/ 101 h 1084"/>
              <a:gd name="T84" fmla="*/ 175 w 1142"/>
              <a:gd name="T85" fmla="*/ 35 h 1084"/>
              <a:gd name="T86" fmla="*/ 126 w 1142"/>
              <a:gd name="T87" fmla="*/ 3 h 1084"/>
              <a:gd name="T88" fmla="*/ 215 w 1142"/>
              <a:gd name="T89" fmla="*/ 358 h 1084"/>
              <a:gd name="T90" fmla="*/ 259 w 1142"/>
              <a:gd name="T91" fmla="*/ 403 h 1084"/>
              <a:gd name="T92" fmla="*/ 278 w 1142"/>
              <a:gd name="T93" fmla="*/ 447 h 1084"/>
              <a:gd name="T94" fmla="*/ 277 w 1142"/>
              <a:gd name="T95" fmla="*/ 496 h 1084"/>
              <a:gd name="T96" fmla="*/ 128 w 1142"/>
              <a:gd name="T97" fmla="*/ 465 h 1084"/>
              <a:gd name="T98" fmla="*/ 170 w 1142"/>
              <a:gd name="T99" fmla="*/ 415 h 1084"/>
              <a:gd name="T100" fmla="*/ 215 w 1142"/>
              <a:gd name="T101" fmla="*/ 363 h 1084"/>
              <a:gd name="T102" fmla="*/ 460 w 1142"/>
              <a:gd name="T103" fmla="*/ 718 h 1084"/>
              <a:gd name="T104" fmla="*/ 588 w 1142"/>
              <a:gd name="T105" fmla="*/ 832 h 1084"/>
              <a:gd name="T106" fmla="*/ 499 w 1142"/>
              <a:gd name="T107" fmla="*/ 879 h 1084"/>
              <a:gd name="T108" fmla="*/ 432 w 1142"/>
              <a:gd name="T109" fmla="*/ 783 h 1084"/>
              <a:gd name="T110" fmla="*/ 361 w 1142"/>
              <a:gd name="T111" fmla="*/ 67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2" h="1084">
                <a:moveTo>
                  <a:pt x="98" y="5"/>
                </a:moveTo>
                <a:lnTo>
                  <a:pt x="98" y="5"/>
                </a:lnTo>
                <a:lnTo>
                  <a:pt x="74" y="13"/>
                </a:lnTo>
                <a:lnTo>
                  <a:pt x="60" y="16"/>
                </a:lnTo>
                <a:lnTo>
                  <a:pt x="47" y="21"/>
                </a:lnTo>
                <a:lnTo>
                  <a:pt x="35" y="26"/>
                </a:lnTo>
                <a:lnTo>
                  <a:pt x="25" y="33"/>
                </a:lnTo>
                <a:lnTo>
                  <a:pt x="17" y="40"/>
                </a:lnTo>
                <a:lnTo>
                  <a:pt x="14" y="45"/>
                </a:lnTo>
                <a:lnTo>
                  <a:pt x="12" y="50"/>
                </a:lnTo>
                <a:lnTo>
                  <a:pt x="12" y="50"/>
                </a:lnTo>
                <a:lnTo>
                  <a:pt x="6" y="69"/>
                </a:lnTo>
                <a:lnTo>
                  <a:pt x="1" y="86"/>
                </a:lnTo>
                <a:lnTo>
                  <a:pt x="0" y="94"/>
                </a:lnTo>
                <a:lnTo>
                  <a:pt x="0" y="101"/>
                </a:lnTo>
                <a:lnTo>
                  <a:pt x="0" y="108"/>
                </a:lnTo>
                <a:lnTo>
                  <a:pt x="2" y="114"/>
                </a:lnTo>
                <a:lnTo>
                  <a:pt x="2" y="114"/>
                </a:lnTo>
                <a:lnTo>
                  <a:pt x="7" y="124"/>
                </a:lnTo>
                <a:lnTo>
                  <a:pt x="14" y="134"/>
                </a:lnTo>
                <a:lnTo>
                  <a:pt x="20" y="141"/>
                </a:lnTo>
                <a:lnTo>
                  <a:pt x="27" y="149"/>
                </a:lnTo>
                <a:lnTo>
                  <a:pt x="27" y="149"/>
                </a:lnTo>
                <a:lnTo>
                  <a:pt x="32" y="152"/>
                </a:lnTo>
                <a:lnTo>
                  <a:pt x="37" y="157"/>
                </a:lnTo>
                <a:lnTo>
                  <a:pt x="41" y="162"/>
                </a:lnTo>
                <a:lnTo>
                  <a:pt x="46" y="172"/>
                </a:lnTo>
                <a:lnTo>
                  <a:pt x="46" y="172"/>
                </a:lnTo>
                <a:lnTo>
                  <a:pt x="55" y="187"/>
                </a:lnTo>
                <a:lnTo>
                  <a:pt x="64" y="204"/>
                </a:lnTo>
                <a:lnTo>
                  <a:pt x="76" y="222"/>
                </a:lnTo>
                <a:lnTo>
                  <a:pt x="76" y="222"/>
                </a:lnTo>
                <a:lnTo>
                  <a:pt x="76" y="236"/>
                </a:lnTo>
                <a:lnTo>
                  <a:pt x="77" y="247"/>
                </a:lnTo>
                <a:lnTo>
                  <a:pt x="79" y="252"/>
                </a:lnTo>
                <a:lnTo>
                  <a:pt x="81" y="257"/>
                </a:lnTo>
                <a:lnTo>
                  <a:pt x="81" y="257"/>
                </a:lnTo>
                <a:lnTo>
                  <a:pt x="86" y="264"/>
                </a:lnTo>
                <a:lnTo>
                  <a:pt x="101" y="276"/>
                </a:lnTo>
                <a:lnTo>
                  <a:pt x="101" y="276"/>
                </a:lnTo>
                <a:lnTo>
                  <a:pt x="112" y="287"/>
                </a:lnTo>
                <a:lnTo>
                  <a:pt x="118" y="292"/>
                </a:lnTo>
                <a:lnTo>
                  <a:pt x="122" y="295"/>
                </a:lnTo>
                <a:lnTo>
                  <a:pt x="126" y="299"/>
                </a:lnTo>
                <a:lnTo>
                  <a:pt x="126" y="299"/>
                </a:lnTo>
                <a:lnTo>
                  <a:pt x="132" y="309"/>
                </a:lnTo>
                <a:lnTo>
                  <a:pt x="140" y="321"/>
                </a:lnTo>
                <a:lnTo>
                  <a:pt x="146" y="334"/>
                </a:lnTo>
                <a:lnTo>
                  <a:pt x="146" y="337"/>
                </a:lnTo>
                <a:lnTo>
                  <a:pt x="146" y="341"/>
                </a:lnTo>
                <a:lnTo>
                  <a:pt x="146" y="341"/>
                </a:lnTo>
                <a:lnTo>
                  <a:pt x="133" y="355"/>
                </a:lnTo>
                <a:lnTo>
                  <a:pt x="115" y="380"/>
                </a:lnTo>
                <a:lnTo>
                  <a:pt x="88" y="415"/>
                </a:lnTo>
                <a:lnTo>
                  <a:pt x="88" y="415"/>
                </a:lnTo>
                <a:lnTo>
                  <a:pt x="87" y="415"/>
                </a:lnTo>
                <a:lnTo>
                  <a:pt x="84" y="413"/>
                </a:lnTo>
                <a:lnTo>
                  <a:pt x="80" y="415"/>
                </a:lnTo>
                <a:lnTo>
                  <a:pt x="75" y="417"/>
                </a:lnTo>
                <a:lnTo>
                  <a:pt x="69" y="421"/>
                </a:lnTo>
                <a:lnTo>
                  <a:pt x="61" y="427"/>
                </a:lnTo>
                <a:lnTo>
                  <a:pt x="61" y="427"/>
                </a:lnTo>
                <a:lnTo>
                  <a:pt x="47" y="438"/>
                </a:lnTo>
                <a:lnTo>
                  <a:pt x="40" y="445"/>
                </a:lnTo>
                <a:lnTo>
                  <a:pt x="34" y="448"/>
                </a:lnTo>
                <a:lnTo>
                  <a:pt x="30" y="452"/>
                </a:lnTo>
                <a:lnTo>
                  <a:pt x="30" y="452"/>
                </a:lnTo>
                <a:lnTo>
                  <a:pt x="26" y="453"/>
                </a:lnTo>
                <a:lnTo>
                  <a:pt x="21" y="455"/>
                </a:lnTo>
                <a:lnTo>
                  <a:pt x="11" y="457"/>
                </a:lnTo>
                <a:lnTo>
                  <a:pt x="7" y="460"/>
                </a:lnTo>
                <a:lnTo>
                  <a:pt x="4" y="462"/>
                </a:lnTo>
                <a:lnTo>
                  <a:pt x="1" y="467"/>
                </a:lnTo>
                <a:lnTo>
                  <a:pt x="2" y="475"/>
                </a:lnTo>
                <a:lnTo>
                  <a:pt x="2" y="475"/>
                </a:lnTo>
                <a:lnTo>
                  <a:pt x="4" y="485"/>
                </a:lnTo>
                <a:lnTo>
                  <a:pt x="6" y="488"/>
                </a:lnTo>
                <a:lnTo>
                  <a:pt x="9" y="492"/>
                </a:lnTo>
                <a:lnTo>
                  <a:pt x="17" y="501"/>
                </a:lnTo>
                <a:lnTo>
                  <a:pt x="17" y="501"/>
                </a:lnTo>
                <a:lnTo>
                  <a:pt x="22" y="508"/>
                </a:lnTo>
                <a:lnTo>
                  <a:pt x="26" y="512"/>
                </a:lnTo>
                <a:lnTo>
                  <a:pt x="31" y="516"/>
                </a:lnTo>
                <a:lnTo>
                  <a:pt x="35" y="518"/>
                </a:lnTo>
                <a:lnTo>
                  <a:pt x="39" y="518"/>
                </a:lnTo>
                <a:lnTo>
                  <a:pt x="42" y="520"/>
                </a:lnTo>
                <a:lnTo>
                  <a:pt x="51" y="518"/>
                </a:lnTo>
                <a:lnTo>
                  <a:pt x="51" y="518"/>
                </a:lnTo>
                <a:lnTo>
                  <a:pt x="56" y="518"/>
                </a:lnTo>
                <a:lnTo>
                  <a:pt x="61" y="516"/>
                </a:lnTo>
                <a:lnTo>
                  <a:pt x="70" y="511"/>
                </a:lnTo>
                <a:lnTo>
                  <a:pt x="79" y="503"/>
                </a:lnTo>
                <a:lnTo>
                  <a:pt x="197" y="559"/>
                </a:lnTo>
                <a:lnTo>
                  <a:pt x="197" y="559"/>
                </a:lnTo>
                <a:lnTo>
                  <a:pt x="193" y="566"/>
                </a:lnTo>
                <a:lnTo>
                  <a:pt x="187" y="584"/>
                </a:lnTo>
                <a:lnTo>
                  <a:pt x="183" y="594"/>
                </a:lnTo>
                <a:lnTo>
                  <a:pt x="182" y="607"/>
                </a:lnTo>
                <a:lnTo>
                  <a:pt x="182" y="618"/>
                </a:lnTo>
                <a:lnTo>
                  <a:pt x="183" y="623"/>
                </a:lnTo>
                <a:lnTo>
                  <a:pt x="186" y="628"/>
                </a:lnTo>
                <a:lnTo>
                  <a:pt x="186" y="628"/>
                </a:lnTo>
                <a:lnTo>
                  <a:pt x="196" y="643"/>
                </a:lnTo>
                <a:lnTo>
                  <a:pt x="220" y="672"/>
                </a:lnTo>
                <a:lnTo>
                  <a:pt x="283" y="752"/>
                </a:lnTo>
                <a:lnTo>
                  <a:pt x="346" y="830"/>
                </a:lnTo>
                <a:lnTo>
                  <a:pt x="367" y="857"/>
                </a:lnTo>
                <a:lnTo>
                  <a:pt x="376" y="869"/>
                </a:lnTo>
                <a:lnTo>
                  <a:pt x="376" y="869"/>
                </a:lnTo>
                <a:lnTo>
                  <a:pt x="378" y="877"/>
                </a:lnTo>
                <a:lnTo>
                  <a:pt x="382" y="885"/>
                </a:lnTo>
                <a:lnTo>
                  <a:pt x="384" y="893"/>
                </a:lnTo>
                <a:lnTo>
                  <a:pt x="384" y="897"/>
                </a:lnTo>
                <a:lnTo>
                  <a:pt x="383" y="899"/>
                </a:lnTo>
                <a:lnTo>
                  <a:pt x="383" y="899"/>
                </a:lnTo>
                <a:lnTo>
                  <a:pt x="378" y="902"/>
                </a:lnTo>
                <a:lnTo>
                  <a:pt x="376" y="903"/>
                </a:lnTo>
                <a:lnTo>
                  <a:pt x="374" y="905"/>
                </a:lnTo>
                <a:lnTo>
                  <a:pt x="373" y="908"/>
                </a:lnTo>
                <a:lnTo>
                  <a:pt x="371" y="919"/>
                </a:lnTo>
                <a:lnTo>
                  <a:pt x="371" y="919"/>
                </a:lnTo>
                <a:lnTo>
                  <a:pt x="369" y="927"/>
                </a:lnTo>
                <a:lnTo>
                  <a:pt x="371" y="933"/>
                </a:lnTo>
                <a:lnTo>
                  <a:pt x="373" y="945"/>
                </a:lnTo>
                <a:lnTo>
                  <a:pt x="376" y="953"/>
                </a:lnTo>
                <a:lnTo>
                  <a:pt x="378" y="955"/>
                </a:lnTo>
                <a:lnTo>
                  <a:pt x="378" y="955"/>
                </a:lnTo>
                <a:lnTo>
                  <a:pt x="336" y="988"/>
                </a:lnTo>
                <a:lnTo>
                  <a:pt x="307" y="1010"/>
                </a:lnTo>
                <a:lnTo>
                  <a:pt x="296" y="1016"/>
                </a:lnTo>
                <a:lnTo>
                  <a:pt x="291" y="1020"/>
                </a:lnTo>
                <a:lnTo>
                  <a:pt x="291" y="1020"/>
                </a:lnTo>
                <a:lnTo>
                  <a:pt x="281" y="1019"/>
                </a:lnTo>
                <a:lnTo>
                  <a:pt x="262" y="1018"/>
                </a:lnTo>
                <a:lnTo>
                  <a:pt x="251" y="1018"/>
                </a:lnTo>
                <a:lnTo>
                  <a:pt x="241" y="1018"/>
                </a:lnTo>
                <a:lnTo>
                  <a:pt x="232" y="1019"/>
                </a:lnTo>
                <a:lnTo>
                  <a:pt x="225" y="1023"/>
                </a:lnTo>
                <a:lnTo>
                  <a:pt x="225" y="1023"/>
                </a:lnTo>
                <a:lnTo>
                  <a:pt x="211" y="1030"/>
                </a:lnTo>
                <a:lnTo>
                  <a:pt x="203" y="1036"/>
                </a:lnTo>
                <a:lnTo>
                  <a:pt x="197" y="1041"/>
                </a:lnTo>
                <a:lnTo>
                  <a:pt x="193" y="1049"/>
                </a:lnTo>
                <a:lnTo>
                  <a:pt x="192" y="1053"/>
                </a:lnTo>
                <a:lnTo>
                  <a:pt x="192" y="1056"/>
                </a:lnTo>
                <a:lnTo>
                  <a:pt x="193" y="1060"/>
                </a:lnTo>
                <a:lnTo>
                  <a:pt x="196" y="1064"/>
                </a:lnTo>
                <a:lnTo>
                  <a:pt x="200" y="1068"/>
                </a:lnTo>
                <a:lnTo>
                  <a:pt x="205" y="1071"/>
                </a:lnTo>
                <a:lnTo>
                  <a:pt x="205" y="1071"/>
                </a:lnTo>
                <a:lnTo>
                  <a:pt x="211" y="1075"/>
                </a:lnTo>
                <a:lnTo>
                  <a:pt x="217" y="1079"/>
                </a:lnTo>
                <a:lnTo>
                  <a:pt x="228" y="1083"/>
                </a:lnTo>
                <a:lnTo>
                  <a:pt x="241" y="1084"/>
                </a:lnTo>
                <a:lnTo>
                  <a:pt x="253" y="1083"/>
                </a:lnTo>
                <a:lnTo>
                  <a:pt x="264" y="1081"/>
                </a:lnTo>
                <a:lnTo>
                  <a:pt x="273" y="1079"/>
                </a:lnTo>
                <a:lnTo>
                  <a:pt x="286" y="1074"/>
                </a:lnTo>
                <a:lnTo>
                  <a:pt x="286" y="1074"/>
                </a:lnTo>
                <a:lnTo>
                  <a:pt x="444" y="978"/>
                </a:lnTo>
                <a:lnTo>
                  <a:pt x="595" y="884"/>
                </a:lnTo>
                <a:lnTo>
                  <a:pt x="595" y="884"/>
                </a:lnTo>
                <a:lnTo>
                  <a:pt x="608" y="888"/>
                </a:lnTo>
                <a:lnTo>
                  <a:pt x="616" y="890"/>
                </a:lnTo>
                <a:lnTo>
                  <a:pt x="619" y="893"/>
                </a:lnTo>
                <a:lnTo>
                  <a:pt x="620" y="894"/>
                </a:lnTo>
                <a:lnTo>
                  <a:pt x="620" y="894"/>
                </a:lnTo>
                <a:lnTo>
                  <a:pt x="616" y="899"/>
                </a:lnTo>
                <a:lnTo>
                  <a:pt x="613" y="908"/>
                </a:lnTo>
                <a:lnTo>
                  <a:pt x="610" y="919"/>
                </a:lnTo>
                <a:lnTo>
                  <a:pt x="609" y="925"/>
                </a:lnTo>
                <a:lnTo>
                  <a:pt x="610" y="930"/>
                </a:lnTo>
                <a:lnTo>
                  <a:pt x="610" y="930"/>
                </a:lnTo>
                <a:lnTo>
                  <a:pt x="611" y="935"/>
                </a:lnTo>
                <a:lnTo>
                  <a:pt x="613" y="939"/>
                </a:lnTo>
                <a:lnTo>
                  <a:pt x="618" y="945"/>
                </a:lnTo>
                <a:lnTo>
                  <a:pt x="619" y="947"/>
                </a:lnTo>
                <a:lnTo>
                  <a:pt x="619" y="949"/>
                </a:lnTo>
                <a:lnTo>
                  <a:pt x="618" y="950"/>
                </a:lnTo>
                <a:lnTo>
                  <a:pt x="615" y="953"/>
                </a:lnTo>
                <a:lnTo>
                  <a:pt x="615" y="953"/>
                </a:lnTo>
                <a:lnTo>
                  <a:pt x="563" y="984"/>
                </a:lnTo>
                <a:lnTo>
                  <a:pt x="518" y="1010"/>
                </a:lnTo>
                <a:lnTo>
                  <a:pt x="518" y="1010"/>
                </a:lnTo>
                <a:lnTo>
                  <a:pt x="504" y="1011"/>
                </a:lnTo>
                <a:lnTo>
                  <a:pt x="473" y="1016"/>
                </a:lnTo>
                <a:lnTo>
                  <a:pt x="457" y="1021"/>
                </a:lnTo>
                <a:lnTo>
                  <a:pt x="442" y="1025"/>
                </a:lnTo>
                <a:lnTo>
                  <a:pt x="437" y="1028"/>
                </a:lnTo>
                <a:lnTo>
                  <a:pt x="433" y="1031"/>
                </a:lnTo>
                <a:lnTo>
                  <a:pt x="430" y="1034"/>
                </a:lnTo>
                <a:lnTo>
                  <a:pt x="429" y="1038"/>
                </a:lnTo>
                <a:lnTo>
                  <a:pt x="429" y="1038"/>
                </a:lnTo>
                <a:lnTo>
                  <a:pt x="430" y="1043"/>
                </a:lnTo>
                <a:lnTo>
                  <a:pt x="433" y="1048"/>
                </a:lnTo>
                <a:lnTo>
                  <a:pt x="437" y="1051"/>
                </a:lnTo>
                <a:lnTo>
                  <a:pt x="440" y="1055"/>
                </a:lnTo>
                <a:lnTo>
                  <a:pt x="445" y="1056"/>
                </a:lnTo>
                <a:lnTo>
                  <a:pt x="450" y="1058"/>
                </a:lnTo>
                <a:lnTo>
                  <a:pt x="464" y="1059"/>
                </a:lnTo>
                <a:lnTo>
                  <a:pt x="464" y="1059"/>
                </a:lnTo>
                <a:lnTo>
                  <a:pt x="473" y="1056"/>
                </a:lnTo>
                <a:lnTo>
                  <a:pt x="490" y="1049"/>
                </a:lnTo>
                <a:lnTo>
                  <a:pt x="547" y="1023"/>
                </a:lnTo>
                <a:lnTo>
                  <a:pt x="623" y="984"/>
                </a:lnTo>
                <a:lnTo>
                  <a:pt x="709" y="942"/>
                </a:lnTo>
                <a:lnTo>
                  <a:pt x="794" y="898"/>
                </a:lnTo>
                <a:lnTo>
                  <a:pt x="866" y="859"/>
                </a:lnTo>
                <a:lnTo>
                  <a:pt x="916" y="832"/>
                </a:lnTo>
                <a:lnTo>
                  <a:pt x="930" y="823"/>
                </a:lnTo>
                <a:lnTo>
                  <a:pt x="933" y="819"/>
                </a:lnTo>
                <a:lnTo>
                  <a:pt x="933" y="819"/>
                </a:lnTo>
                <a:lnTo>
                  <a:pt x="926" y="817"/>
                </a:lnTo>
                <a:lnTo>
                  <a:pt x="916" y="815"/>
                </a:lnTo>
                <a:lnTo>
                  <a:pt x="905" y="814"/>
                </a:lnTo>
                <a:lnTo>
                  <a:pt x="896" y="815"/>
                </a:lnTo>
                <a:lnTo>
                  <a:pt x="896" y="815"/>
                </a:lnTo>
                <a:lnTo>
                  <a:pt x="854" y="829"/>
                </a:lnTo>
                <a:lnTo>
                  <a:pt x="817" y="842"/>
                </a:lnTo>
                <a:lnTo>
                  <a:pt x="775" y="849"/>
                </a:lnTo>
                <a:lnTo>
                  <a:pt x="775" y="849"/>
                </a:lnTo>
                <a:lnTo>
                  <a:pt x="749" y="819"/>
                </a:lnTo>
                <a:lnTo>
                  <a:pt x="749" y="819"/>
                </a:lnTo>
                <a:lnTo>
                  <a:pt x="737" y="808"/>
                </a:lnTo>
                <a:lnTo>
                  <a:pt x="729" y="800"/>
                </a:lnTo>
                <a:lnTo>
                  <a:pt x="719" y="790"/>
                </a:lnTo>
                <a:lnTo>
                  <a:pt x="704" y="775"/>
                </a:lnTo>
                <a:lnTo>
                  <a:pt x="704" y="775"/>
                </a:lnTo>
                <a:lnTo>
                  <a:pt x="693" y="764"/>
                </a:lnTo>
                <a:lnTo>
                  <a:pt x="679" y="753"/>
                </a:lnTo>
                <a:lnTo>
                  <a:pt x="646" y="727"/>
                </a:lnTo>
                <a:lnTo>
                  <a:pt x="600" y="692"/>
                </a:lnTo>
                <a:lnTo>
                  <a:pt x="600" y="692"/>
                </a:lnTo>
                <a:lnTo>
                  <a:pt x="583" y="681"/>
                </a:lnTo>
                <a:lnTo>
                  <a:pt x="556" y="666"/>
                </a:lnTo>
                <a:lnTo>
                  <a:pt x="529" y="649"/>
                </a:lnTo>
                <a:lnTo>
                  <a:pt x="518" y="643"/>
                </a:lnTo>
                <a:lnTo>
                  <a:pt x="512" y="637"/>
                </a:lnTo>
                <a:lnTo>
                  <a:pt x="472" y="598"/>
                </a:lnTo>
                <a:lnTo>
                  <a:pt x="472" y="598"/>
                </a:lnTo>
                <a:lnTo>
                  <a:pt x="479" y="591"/>
                </a:lnTo>
                <a:lnTo>
                  <a:pt x="488" y="582"/>
                </a:lnTo>
                <a:lnTo>
                  <a:pt x="499" y="568"/>
                </a:lnTo>
                <a:lnTo>
                  <a:pt x="499" y="568"/>
                </a:lnTo>
                <a:lnTo>
                  <a:pt x="510" y="549"/>
                </a:lnTo>
                <a:lnTo>
                  <a:pt x="520" y="532"/>
                </a:lnTo>
                <a:lnTo>
                  <a:pt x="530" y="513"/>
                </a:lnTo>
                <a:lnTo>
                  <a:pt x="530" y="513"/>
                </a:lnTo>
                <a:lnTo>
                  <a:pt x="809" y="629"/>
                </a:lnTo>
                <a:lnTo>
                  <a:pt x="1002" y="711"/>
                </a:lnTo>
                <a:lnTo>
                  <a:pt x="1094" y="748"/>
                </a:lnTo>
                <a:lnTo>
                  <a:pt x="1094" y="748"/>
                </a:lnTo>
                <a:lnTo>
                  <a:pt x="1097" y="751"/>
                </a:lnTo>
                <a:lnTo>
                  <a:pt x="1099" y="753"/>
                </a:lnTo>
                <a:lnTo>
                  <a:pt x="1103" y="760"/>
                </a:lnTo>
                <a:lnTo>
                  <a:pt x="1106" y="768"/>
                </a:lnTo>
                <a:lnTo>
                  <a:pt x="1108" y="769"/>
                </a:lnTo>
                <a:lnTo>
                  <a:pt x="1112" y="770"/>
                </a:lnTo>
                <a:lnTo>
                  <a:pt x="1112" y="770"/>
                </a:lnTo>
                <a:lnTo>
                  <a:pt x="1114" y="769"/>
                </a:lnTo>
                <a:lnTo>
                  <a:pt x="1117" y="768"/>
                </a:lnTo>
                <a:lnTo>
                  <a:pt x="1121" y="764"/>
                </a:lnTo>
                <a:lnTo>
                  <a:pt x="1123" y="760"/>
                </a:lnTo>
                <a:lnTo>
                  <a:pt x="1126" y="759"/>
                </a:lnTo>
                <a:lnTo>
                  <a:pt x="1128" y="760"/>
                </a:lnTo>
                <a:lnTo>
                  <a:pt x="1128" y="760"/>
                </a:lnTo>
                <a:lnTo>
                  <a:pt x="1134" y="763"/>
                </a:lnTo>
                <a:lnTo>
                  <a:pt x="1139" y="764"/>
                </a:lnTo>
                <a:lnTo>
                  <a:pt x="1142" y="763"/>
                </a:lnTo>
                <a:lnTo>
                  <a:pt x="1141" y="760"/>
                </a:lnTo>
                <a:lnTo>
                  <a:pt x="1141" y="760"/>
                </a:lnTo>
                <a:lnTo>
                  <a:pt x="1138" y="755"/>
                </a:lnTo>
                <a:lnTo>
                  <a:pt x="1133" y="751"/>
                </a:lnTo>
                <a:lnTo>
                  <a:pt x="1133" y="751"/>
                </a:lnTo>
                <a:lnTo>
                  <a:pt x="1129" y="748"/>
                </a:lnTo>
                <a:lnTo>
                  <a:pt x="1123" y="746"/>
                </a:lnTo>
                <a:lnTo>
                  <a:pt x="1119" y="743"/>
                </a:lnTo>
                <a:lnTo>
                  <a:pt x="1119" y="742"/>
                </a:lnTo>
                <a:lnTo>
                  <a:pt x="1119" y="741"/>
                </a:lnTo>
                <a:lnTo>
                  <a:pt x="1119" y="741"/>
                </a:lnTo>
                <a:lnTo>
                  <a:pt x="1119" y="737"/>
                </a:lnTo>
                <a:lnTo>
                  <a:pt x="1119" y="731"/>
                </a:lnTo>
                <a:lnTo>
                  <a:pt x="1119" y="728"/>
                </a:lnTo>
                <a:lnTo>
                  <a:pt x="1118" y="727"/>
                </a:lnTo>
                <a:lnTo>
                  <a:pt x="1116" y="726"/>
                </a:lnTo>
                <a:lnTo>
                  <a:pt x="1112" y="726"/>
                </a:lnTo>
                <a:lnTo>
                  <a:pt x="1112" y="726"/>
                </a:lnTo>
                <a:lnTo>
                  <a:pt x="1087" y="731"/>
                </a:lnTo>
                <a:lnTo>
                  <a:pt x="540" y="498"/>
                </a:lnTo>
                <a:lnTo>
                  <a:pt x="540" y="498"/>
                </a:lnTo>
                <a:lnTo>
                  <a:pt x="543" y="496"/>
                </a:lnTo>
                <a:lnTo>
                  <a:pt x="545" y="491"/>
                </a:lnTo>
                <a:lnTo>
                  <a:pt x="547" y="485"/>
                </a:lnTo>
                <a:lnTo>
                  <a:pt x="547" y="476"/>
                </a:lnTo>
                <a:lnTo>
                  <a:pt x="544" y="465"/>
                </a:lnTo>
                <a:lnTo>
                  <a:pt x="538" y="450"/>
                </a:lnTo>
                <a:lnTo>
                  <a:pt x="528" y="432"/>
                </a:lnTo>
                <a:lnTo>
                  <a:pt x="528" y="432"/>
                </a:lnTo>
                <a:lnTo>
                  <a:pt x="517" y="413"/>
                </a:lnTo>
                <a:lnTo>
                  <a:pt x="504" y="397"/>
                </a:lnTo>
                <a:lnTo>
                  <a:pt x="483" y="370"/>
                </a:lnTo>
                <a:lnTo>
                  <a:pt x="465" y="348"/>
                </a:lnTo>
                <a:lnTo>
                  <a:pt x="452" y="331"/>
                </a:lnTo>
                <a:lnTo>
                  <a:pt x="452" y="331"/>
                </a:lnTo>
                <a:lnTo>
                  <a:pt x="445" y="320"/>
                </a:lnTo>
                <a:lnTo>
                  <a:pt x="443" y="314"/>
                </a:lnTo>
                <a:lnTo>
                  <a:pt x="439" y="305"/>
                </a:lnTo>
                <a:lnTo>
                  <a:pt x="429" y="286"/>
                </a:lnTo>
                <a:lnTo>
                  <a:pt x="429" y="286"/>
                </a:lnTo>
                <a:lnTo>
                  <a:pt x="422" y="275"/>
                </a:lnTo>
                <a:lnTo>
                  <a:pt x="413" y="262"/>
                </a:lnTo>
                <a:lnTo>
                  <a:pt x="397" y="244"/>
                </a:lnTo>
                <a:lnTo>
                  <a:pt x="383" y="227"/>
                </a:lnTo>
                <a:lnTo>
                  <a:pt x="378" y="220"/>
                </a:lnTo>
                <a:lnTo>
                  <a:pt x="376" y="215"/>
                </a:lnTo>
                <a:lnTo>
                  <a:pt x="376" y="215"/>
                </a:lnTo>
                <a:lnTo>
                  <a:pt x="362" y="191"/>
                </a:lnTo>
                <a:lnTo>
                  <a:pt x="353" y="176"/>
                </a:lnTo>
                <a:lnTo>
                  <a:pt x="346" y="161"/>
                </a:lnTo>
                <a:lnTo>
                  <a:pt x="346" y="161"/>
                </a:lnTo>
                <a:lnTo>
                  <a:pt x="339" y="146"/>
                </a:lnTo>
                <a:lnTo>
                  <a:pt x="336" y="136"/>
                </a:lnTo>
                <a:lnTo>
                  <a:pt x="333" y="132"/>
                </a:lnTo>
                <a:lnTo>
                  <a:pt x="329" y="130"/>
                </a:lnTo>
                <a:lnTo>
                  <a:pt x="324" y="126"/>
                </a:lnTo>
                <a:lnTo>
                  <a:pt x="318" y="124"/>
                </a:lnTo>
                <a:lnTo>
                  <a:pt x="318" y="124"/>
                </a:lnTo>
                <a:lnTo>
                  <a:pt x="309" y="121"/>
                </a:lnTo>
                <a:lnTo>
                  <a:pt x="298" y="119"/>
                </a:lnTo>
                <a:lnTo>
                  <a:pt x="271" y="116"/>
                </a:lnTo>
                <a:lnTo>
                  <a:pt x="237" y="114"/>
                </a:lnTo>
                <a:lnTo>
                  <a:pt x="237" y="114"/>
                </a:lnTo>
                <a:lnTo>
                  <a:pt x="226" y="110"/>
                </a:lnTo>
                <a:lnTo>
                  <a:pt x="216" y="106"/>
                </a:lnTo>
                <a:lnTo>
                  <a:pt x="212" y="104"/>
                </a:lnTo>
                <a:lnTo>
                  <a:pt x="210" y="101"/>
                </a:lnTo>
                <a:lnTo>
                  <a:pt x="210" y="101"/>
                </a:lnTo>
                <a:lnTo>
                  <a:pt x="195" y="80"/>
                </a:lnTo>
                <a:lnTo>
                  <a:pt x="187" y="68"/>
                </a:lnTo>
                <a:lnTo>
                  <a:pt x="182" y="59"/>
                </a:lnTo>
                <a:lnTo>
                  <a:pt x="182" y="59"/>
                </a:lnTo>
                <a:lnTo>
                  <a:pt x="180" y="48"/>
                </a:lnTo>
                <a:lnTo>
                  <a:pt x="177" y="40"/>
                </a:lnTo>
                <a:lnTo>
                  <a:pt x="175" y="35"/>
                </a:lnTo>
                <a:lnTo>
                  <a:pt x="175" y="35"/>
                </a:lnTo>
                <a:lnTo>
                  <a:pt x="172" y="31"/>
                </a:lnTo>
                <a:lnTo>
                  <a:pt x="167" y="26"/>
                </a:lnTo>
                <a:lnTo>
                  <a:pt x="152" y="16"/>
                </a:lnTo>
                <a:lnTo>
                  <a:pt x="136" y="8"/>
                </a:lnTo>
                <a:lnTo>
                  <a:pt x="130" y="4"/>
                </a:lnTo>
                <a:lnTo>
                  <a:pt x="126" y="3"/>
                </a:lnTo>
                <a:lnTo>
                  <a:pt x="126" y="3"/>
                </a:lnTo>
                <a:lnTo>
                  <a:pt x="123" y="1"/>
                </a:lnTo>
                <a:lnTo>
                  <a:pt x="122" y="1"/>
                </a:lnTo>
                <a:lnTo>
                  <a:pt x="121" y="0"/>
                </a:lnTo>
                <a:lnTo>
                  <a:pt x="115" y="0"/>
                </a:lnTo>
                <a:lnTo>
                  <a:pt x="98" y="5"/>
                </a:lnTo>
                <a:lnTo>
                  <a:pt x="98" y="5"/>
                </a:lnTo>
                <a:close/>
                <a:moveTo>
                  <a:pt x="215" y="358"/>
                </a:moveTo>
                <a:lnTo>
                  <a:pt x="215" y="358"/>
                </a:lnTo>
                <a:lnTo>
                  <a:pt x="216" y="358"/>
                </a:lnTo>
                <a:lnTo>
                  <a:pt x="217" y="360"/>
                </a:lnTo>
                <a:lnTo>
                  <a:pt x="225" y="368"/>
                </a:lnTo>
                <a:lnTo>
                  <a:pt x="233" y="378"/>
                </a:lnTo>
                <a:lnTo>
                  <a:pt x="244" y="387"/>
                </a:lnTo>
                <a:lnTo>
                  <a:pt x="244" y="387"/>
                </a:lnTo>
                <a:lnTo>
                  <a:pt x="253" y="396"/>
                </a:lnTo>
                <a:lnTo>
                  <a:pt x="259" y="403"/>
                </a:lnTo>
                <a:lnTo>
                  <a:pt x="264" y="411"/>
                </a:lnTo>
                <a:lnTo>
                  <a:pt x="267" y="417"/>
                </a:lnTo>
                <a:lnTo>
                  <a:pt x="267" y="417"/>
                </a:lnTo>
                <a:lnTo>
                  <a:pt x="268" y="422"/>
                </a:lnTo>
                <a:lnTo>
                  <a:pt x="272" y="428"/>
                </a:lnTo>
                <a:lnTo>
                  <a:pt x="276" y="436"/>
                </a:lnTo>
                <a:lnTo>
                  <a:pt x="278" y="447"/>
                </a:lnTo>
                <a:lnTo>
                  <a:pt x="278" y="447"/>
                </a:lnTo>
                <a:lnTo>
                  <a:pt x="283" y="468"/>
                </a:lnTo>
                <a:lnTo>
                  <a:pt x="286" y="477"/>
                </a:lnTo>
                <a:lnTo>
                  <a:pt x="288" y="485"/>
                </a:lnTo>
                <a:lnTo>
                  <a:pt x="288" y="485"/>
                </a:lnTo>
                <a:lnTo>
                  <a:pt x="289" y="487"/>
                </a:lnTo>
                <a:lnTo>
                  <a:pt x="287" y="491"/>
                </a:lnTo>
                <a:lnTo>
                  <a:pt x="283" y="493"/>
                </a:lnTo>
                <a:lnTo>
                  <a:pt x="277" y="496"/>
                </a:lnTo>
                <a:lnTo>
                  <a:pt x="266" y="502"/>
                </a:lnTo>
                <a:lnTo>
                  <a:pt x="254" y="508"/>
                </a:lnTo>
                <a:lnTo>
                  <a:pt x="254" y="508"/>
                </a:lnTo>
                <a:lnTo>
                  <a:pt x="207" y="543"/>
                </a:lnTo>
                <a:lnTo>
                  <a:pt x="96" y="490"/>
                </a:lnTo>
                <a:lnTo>
                  <a:pt x="96" y="490"/>
                </a:lnTo>
                <a:lnTo>
                  <a:pt x="128" y="465"/>
                </a:lnTo>
                <a:lnTo>
                  <a:pt x="128" y="465"/>
                </a:lnTo>
                <a:lnTo>
                  <a:pt x="133" y="460"/>
                </a:lnTo>
                <a:lnTo>
                  <a:pt x="138" y="453"/>
                </a:lnTo>
                <a:lnTo>
                  <a:pt x="148" y="440"/>
                </a:lnTo>
                <a:lnTo>
                  <a:pt x="148" y="440"/>
                </a:lnTo>
                <a:lnTo>
                  <a:pt x="155" y="428"/>
                </a:lnTo>
                <a:lnTo>
                  <a:pt x="162" y="420"/>
                </a:lnTo>
                <a:lnTo>
                  <a:pt x="162" y="420"/>
                </a:lnTo>
                <a:lnTo>
                  <a:pt x="170" y="415"/>
                </a:lnTo>
                <a:lnTo>
                  <a:pt x="178" y="408"/>
                </a:lnTo>
                <a:lnTo>
                  <a:pt x="200" y="395"/>
                </a:lnTo>
                <a:lnTo>
                  <a:pt x="200" y="395"/>
                </a:lnTo>
                <a:lnTo>
                  <a:pt x="205" y="391"/>
                </a:lnTo>
                <a:lnTo>
                  <a:pt x="208" y="386"/>
                </a:lnTo>
                <a:lnTo>
                  <a:pt x="211" y="380"/>
                </a:lnTo>
                <a:lnTo>
                  <a:pt x="213" y="375"/>
                </a:lnTo>
                <a:lnTo>
                  <a:pt x="215" y="363"/>
                </a:lnTo>
                <a:lnTo>
                  <a:pt x="215" y="358"/>
                </a:lnTo>
                <a:lnTo>
                  <a:pt x="215" y="358"/>
                </a:lnTo>
                <a:close/>
                <a:moveTo>
                  <a:pt x="358" y="627"/>
                </a:moveTo>
                <a:lnTo>
                  <a:pt x="358" y="627"/>
                </a:lnTo>
                <a:lnTo>
                  <a:pt x="394" y="662"/>
                </a:lnTo>
                <a:lnTo>
                  <a:pt x="394" y="662"/>
                </a:lnTo>
                <a:lnTo>
                  <a:pt x="427" y="691"/>
                </a:lnTo>
                <a:lnTo>
                  <a:pt x="460" y="718"/>
                </a:lnTo>
                <a:lnTo>
                  <a:pt x="502" y="751"/>
                </a:lnTo>
                <a:lnTo>
                  <a:pt x="502" y="751"/>
                </a:lnTo>
                <a:lnTo>
                  <a:pt x="522" y="767"/>
                </a:lnTo>
                <a:lnTo>
                  <a:pt x="538" y="780"/>
                </a:lnTo>
                <a:lnTo>
                  <a:pt x="563" y="804"/>
                </a:lnTo>
                <a:lnTo>
                  <a:pt x="588" y="829"/>
                </a:lnTo>
                <a:lnTo>
                  <a:pt x="588" y="829"/>
                </a:lnTo>
                <a:lnTo>
                  <a:pt x="588" y="832"/>
                </a:lnTo>
                <a:lnTo>
                  <a:pt x="586" y="834"/>
                </a:lnTo>
                <a:lnTo>
                  <a:pt x="579" y="842"/>
                </a:lnTo>
                <a:lnTo>
                  <a:pt x="565" y="849"/>
                </a:lnTo>
                <a:lnTo>
                  <a:pt x="549" y="858"/>
                </a:lnTo>
                <a:lnTo>
                  <a:pt x="518" y="873"/>
                </a:lnTo>
                <a:lnTo>
                  <a:pt x="502" y="879"/>
                </a:lnTo>
                <a:lnTo>
                  <a:pt x="502" y="879"/>
                </a:lnTo>
                <a:lnTo>
                  <a:pt x="499" y="879"/>
                </a:lnTo>
                <a:lnTo>
                  <a:pt x="498" y="878"/>
                </a:lnTo>
                <a:lnTo>
                  <a:pt x="493" y="874"/>
                </a:lnTo>
                <a:lnTo>
                  <a:pt x="489" y="868"/>
                </a:lnTo>
                <a:lnTo>
                  <a:pt x="487" y="862"/>
                </a:lnTo>
                <a:lnTo>
                  <a:pt x="487" y="862"/>
                </a:lnTo>
                <a:lnTo>
                  <a:pt x="480" y="850"/>
                </a:lnTo>
                <a:lnTo>
                  <a:pt x="467" y="832"/>
                </a:lnTo>
                <a:lnTo>
                  <a:pt x="432" y="783"/>
                </a:lnTo>
                <a:lnTo>
                  <a:pt x="432" y="783"/>
                </a:lnTo>
                <a:lnTo>
                  <a:pt x="415" y="758"/>
                </a:lnTo>
                <a:lnTo>
                  <a:pt x="402" y="734"/>
                </a:lnTo>
                <a:lnTo>
                  <a:pt x="388" y="712"/>
                </a:lnTo>
                <a:lnTo>
                  <a:pt x="376" y="692"/>
                </a:lnTo>
                <a:lnTo>
                  <a:pt x="376" y="692"/>
                </a:lnTo>
                <a:lnTo>
                  <a:pt x="368" y="682"/>
                </a:lnTo>
                <a:lnTo>
                  <a:pt x="361" y="673"/>
                </a:lnTo>
                <a:lnTo>
                  <a:pt x="344" y="659"/>
                </a:lnTo>
                <a:lnTo>
                  <a:pt x="333" y="651"/>
                </a:lnTo>
                <a:lnTo>
                  <a:pt x="328" y="647"/>
                </a:lnTo>
                <a:lnTo>
                  <a:pt x="358" y="62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C5CFA69-2ACA-4C9A-B339-4004227BACAD}"/>
              </a:ext>
            </a:extLst>
          </p:cNvPr>
          <p:cNvSpPr>
            <a:spLocks noEditPoints="1"/>
          </p:cNvSpPr>
          <p:nvPr/>
        </p:nvSpPr>
        <p:spPr bwMode="auto">
          <a:xfrm>
            <a:off x="6012999" y="3267879"/>
            <a:ext cx="1637164" cy="1025250"/>
          </a:xfrm>
          <a:custGeom>
            <a:avLst/>
            <a:gdLst>
              <a:gd name="T0" fmla="*/ 749 w 1822"/>
              <a:gd name="T1" fmla="*/ 187 h 1141"/>
              <a:gd name="T2" fmla="*/ 677 w 1822"/>
              <a:gd name="T3" fmla="*/ 300 h 1141"/>
              <a:gd name="T4" fmla="*/ 578 w 1822"/>
              <a:gd name="T5" fmla="*/ 445 h 1141"/>
              <a:gd name="T6" fmla="*/ 593 w 1822"/>
              <a:gd name="T7" fmla="*/ 511 h 1141"/>
              <a:gd name="T8" fmla="*/ 33 w 1822"/>
              <a:gd name="T9" fmla="*/ 904 h 1141"/>
              <a:gd name="T10" fmla="*/ 8 w 1822"/>
              <a:gd name="T11" fmla="*/ 917 h 1141"/>
              <a:gd name="T12" fmla="*/ 29 w 1822"/>
              <a:gd name="T13" fmla="*/ 928 h 1141"/>
              <a:gd name="T14" fmla="*/ 141 w 1822"/>
              <a:gd name="T15" fmla="*/ 869 h 1141"/>
              <a:gd name="T16" fmla="*/ 695 w 1822"/>
              <a:gd name="T17" fmla="*/ 658 h 1141"/>
              <a:gd name="T18" fmla="*/ 748 w 1822"/>
              <a:gd name="T19" fmla="*/ 629 h 1141"/>
              <a:gd name="T20" fmla="*/ 746 w 1822"/>
              <a:gd name="T21" fmla="*/ 588 h 1141"/>
              <a:gd name="T22" fmla="*/ 726 w 1822"/>
              <a:gd name="T23" fmla="*/ 567 h 1141"/>
              <a:gd name="T24" fmla="*/ 692 w 1822"/>
              <a:gd name="T25" fmla="*/ 527 h 1141"/>
              <a:gd name="T26" fmla="*/ 650 w 1822"/>
              <a:gd name="T27" fmla="*/ 457 h 1141"/>
              <a:gd name="T28" fmla="*/ 738 w 1822"/>
              <a:gd name="T29" fmla="*/ 334 h 1141"/>
              <a:gd name="T30" fmla="*/ 754 w 1822"/>
              <a:gd name="T31" fmla="*/ 528 h 1141"/>
              <a:gd name="T32" fmla="*/ 818 w 1822"/>
              <a:gd name="T33" fmla="*/ 649 h 1141"/>
              <a:gd name="T34" fmla="*/ 950 w 1822"/>
              <a:gd name="T35" fmla="*/ 709 h 1141"/>
              <a:gd name="T36" fmla="*/ 1031 w 1822"/>
              <a:gd name="T37" fmla="*/ 837 h 1141"/>
              <a:gd name="T38" fmla="*/ 985 w 1822"/>
              <a:gd name="T39" fmla="*/ 869 h 1141"/>
              <a:gd name="T40" fmla="*/ 1011 w 1822"/>
              <a:gd name="T41" fmla="*/ 879 h 1141"/>
              <a:gd name="T42" fmla="*/ 1014 w 1822"/>
              <a:gd name="T43" fmla="*/ 917 h 1141"/>
              <a:gd name="T44" fmla="*/ 1020 w 1822"/>
              <a:gd name="T45" fmla="*/ 944 h 1141"/>
              <a:gd name="T46" fmla="*/ 955 w 1822"/>
              <a:gd name="T47" fmla="*/ 964 h 1141"/>
              <a:gd name="T48" fmla="*/ 789 w 1822"/>
              <a:gd name="T49" fmla="*/ 980 h 1141"/>
              <a:gd name="T50" fmla="*/ 1324 w 1822"/>
              <a:gd name="T51" fmla="*/ 1089 h 1141"/>
              <a:gd name="T52" fmla="*/ 1618 w 1822"/>
              <a:gd name="T53" fmla="*/ 1115 h 1141"/>
              <a:gd name="T54" fmla="*/ 1767 w 1822"/>
              <a:gd name="T55" fmla="*/ 1131 h 1141"/>
              <a:gd name="T56" fmla="*/ 1821 w 1822"/>
              <a:gd name="T57" fmla="*/ 1076 h 1141"/>
              <a:gd name="T58" fmla="*/ 1759 w 1822"/>
              <a:gd name="T59" fmla="*/ 1090 h 1141"/>
              <a:gd name="T60" fmla="*/ 1650 w 1822"/>
              <a:gd name="T61" fmla="*/ 1049 h 1141"/>
              <a:gd name="T62" fmla="*/ 1609 w 1822"/>
              <a:gd name="T63" fmla="*/ 1054 h 1141"/>
              <a:gd name="T64" fmla="*/ 1462 w 1822"/>
              <a:gd name="T65" fmla="*/ 1013 h 1141"/>
              <a:gd name="T66" fmla="*/ 1424 w 1822"/>
              <a:gd name="T67" fmla="*/ 991 h 1141"/>
              <a:gd name="T68" fmla="*/ 1345 w 1822"/>
              <a:gd name="T69" fmla="*/ 933 h 1141"/>
              <a:gd name="T70" fmla="*/ 1243 w 1822"/>
              <a:gd name="T71" fmla="*/ 751 h 1141"/>
              <a:gd name="T72" fmla="*/ 1017 w 1822"/>
              <a:gd name="T73" fmla="*/ 428 h 1141"/>
              <a:gd name="T74" fmla="*/ 984 w 1822"/>
              <a:gd name="T75" fmla="*/ 351 h 1141"/>
              <a:gd name="T76" fmla="*/ 1052 w 1822"/>
              <a:gd name="T77" fmla="*/ 386 h 1141"/>
              <a:gd name="T78" fmla="*/ 1120 w 1822"/>
              <a:gd name="T79" fmla="*/ 458 h 1141"/>
              <a:gd name="T80" fmla="*/ 1150 w 1822"/>
              <a:gd name="T81" fmla="*/ 483 h 1141"/>
              <a:gd name="T82" fmla="*/ 1196 w 1822"/>
              <a:gd name="T83" fmla="*/ 531 h 1141"/>
              <a:gd name="T84" fmla="*/ 1238 w 1822"/>
              <a:gd name="T85" fmla="*/ 573 h 1141"/>
              <a:gd name="T86" fmla="*/ 1365 w 1822"/>
              <a:gd name="T87" fmla="*/ 827 h 1141"/>
              <a:gd name="T88" fmla="*/ 1380 w 1822"/>
              <a:gd name="T89" fmla="*/ 815 h 1141"/>
              <a:gd name="T90" fmla="*/ 1370 w 1822"/>
              <a:gd name="T91" fmla="*/ 794 h 1141"/>
              <a:gd name="T92" fmla="*/ 1236 w 1822"/>
              <a:gd name="T93" fmla="*/ 450 h 1141"/>
              <a:gd name="T94" fmla="*/ 1176 w 1822"/>
              <a:gd name="T95" fmla="*/ 400 h 1141"/>
              <a:gd name="T96" fmla="*/ 1067 w 1822"/>
              <a:gd name="T97" fmla="*/ 257 h 1141"/>
              <a:gd name="T98" fmla="*/ 999 w 1822"/>
              <a:gd name="T99" fmla="*/ 165 h 1141"/>
              <a:gd name="T100" fmla="*/ 967 w 1822"/>
              <a:gd name="T101" fmla="*/ 120 h 1141"/>
              <a:gd name="T102" fmla="*/ 960 w 1822"/>
              <a:gd name="T103" fmla="*/ 45 h 1141"/>
              <a:gd name="T104" fmla="*/ 887 w 1822"/>
              <a:gd name="T105" fmla="*/ 0 h 1141"/>
              <a:gd name="T106" fmla="*/ 783 w 1822"/>
              <a:gd name="T107" fmla="*/ 25 h 1141"/>
              <a:gd name="T108" fmla="*/ 766 w 1822"/>
              <a:gd name="T109" fmla="*/ 104 h 1141"/>
              <a:gd name="T110" fmla="*/ 1184 w 1822"/>
              <a:gd name="T111" fmla="*/ 810 h 1141"/>
              <a:gd name="T112" fmla="*/ 1221 w 1822"/>
              <a:gd name="T113" fmla="*/ 912 h 1141"/>
              <a:gd name="T114" fmla="*/ 1197 w 1822"/>
              <a:gd name="T115" fmla="*/ 948 h 1141"/>
              <a:gd name="T116" fmla="*/ 1141 w 1822"/>
              <a:gd name="T117" fmla="*/ 918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22" h="1141">
                <a:moveTo>
                  <a:pt x="766" y="104"/>
                </a:moveTo>
                <a:lnTo>
                  <a:pt x="739" y="144"/>
                </a:lnTo>
                <a:lnTo>
                  <a:pt x="739" y="144"/>
                </a:lnTo>
                <a:lnTo>
                  <a:pt x="741" y="149"/>
                </a:lnTo>
                <a:lnTo>
                  <a:pt x="744" y="155"/>
                </a:lnTo>
                <a:lnTo>
                  <a:pt x="746" y="164"/>
                </a:lnTo>
                <a:lnTo>
                  <a:pt x="746" y="164"/>
                </a:lnTo>
                <a:lnTo>
                  <a:pt x="749" y="180"/>
                </a:lnTo>
                <a:lnTo>
                  <a:pt x="749" y="187"/>
                </a:lnTo>
                <a:lnTo>
                  <a:pt x="749" y="187"/>
                </a:lnTo>
                <a:lnTo>
                  <a:pt x="728" y="220"/>
                </a:lnTo>
                <a:lnTo>
                  <a:pt x="712" y="244"/>
                </a:lnTo>
                <a:lnTo>
                  <a:pt x="699" y="260"/>
                </a:lnTo>
                <a:lnTo>
                  <a:pt x="699" y="260"/>
                </a:lnTo>
                <a:lnTo>
                  <a:pt x="695" y="264"/>
                </a:lnTo>
                <a:lnTo>
                  <a:pt x="693" y="269"/>
                </a:lnTo>
                <a:lnTo>
                  <a:pt x="685" y="282"/>
                </a:lnTo>
                <a:lnTo>
                  <a:pt x="677" y="300"/>
                </a:lnTo>
                <a:lnTo>
                  <a:pt x="662" y="321"/>
                </a:lnTo>
                <a:lnTo>
                  <a:pt x="662" y="321"/>
                </a:lnTo>
                <a:lnTo>
                  <a:pt x="640" y="350"/>
                </a:lnTo>
                <a:lnTo>
                  <a:pt x="613" y="385"/>
                </a:lnTo>
                <a:lnTo>
                  <a:pt x="600" y="402"/>
                </a:lnTo>
                <a:lnTo>
                  <a:pt x="589" y="418"/>
                </a:lnTo>
                <a:lnTo>
                  <a:pt x="582" y="433"/>
                </a:lnTo>
                <a:lnTo>
                  <a:pt x="579" y="440"/>
                </a:lnTo>
                <a:lnTo>
                  <a:pt x="578" y="445"/>
                </a:lnTo>
                <a:lnTo>
                  <a:pt x="578" y="445"/>
                </a:lnTo>
                <a:lnTo>
                  <a:pt x="577" y="453"/>
                </a:lnTo>
                <a:lnTo>
                  <a:pt x="575" y="457"/>
                </a:lnTo>
                <a:lnTo>
                  <a:pt x="573" y="462"/>
                </a:lnTo>
                <a:lnTo>
                  <a:pt x="572" y="465"/>
                </a:lnTo>
                <a:lnTo>
                  <a:pt x="573" y="467"/>
                </a:lnTo>
                <a:lnTo>
                  <a:pt x="578" y="482"/>
                </a:lnTo>
                <a:lnTo>
                  <a:pt x="578" y="482"/>
                </a:lnTo>
                <a:lnTo>
                  <a:pt x="593" y="511"/>
                </a:lnTo>
                <a:lnTo>
                  <a:pt x="612" y="550"/>
                </a:lnTo>
                <a:lnTo>
                  <a:pt x="643" y="606"/>
                </a:lnTo>
                <a:lnTo>
                  <a:pt x="643" y="606"/>
                </a:lnTo>
                <a:lnTo>
                  <a:pt x="649" y="619"/>
                </a:lnTo>
                <a:lnTo>
                  <a:pt x="649" y="623"/>
                </a:lnTo>
                <a:lnTo>
                  <a:pt x="648" y="624"/>
                </a:lnTo>
                <a:lnTo>
                  <a:pt x="648" y="624"/>
                </a:lnTo>
                <a:lnTo>
                  <a:pt x="33" y="904"/>
                </a:lnTo>
                <a:lnTo>
                  <a:pt x="33" y="904"/>
                </a:lnTo>
                <a:lnTo>
                  <a:pt x="20" y="900"/>
                </a:lnTo>
                <a:lnTo>
                  <a:pt x="14" y="899"/>
                </a:lnTo>
                <a:lnTo>
                  <a:pt x="11" y="899"/>
                </a:lnTo>
                <a:lnTo>
                  <a:pt x="13" y="902"/>
                </a:lnTo>
                <a:lnTo>
                  <a:pt x="13" y="902"/>
                </a:lnTo>
                <a:lnTo>
                  <a:pt x="16" y="909"/>
                </a:lnTo>
                <a:lnTo>
                  <a:pt x="18" y="912"/>
                </a:lnTo>
                <a:lnTo>
                  <a:pt x="18" y="912"/>
                </a:lnTo>
                <a:lnTo>
                  <a:pt x="8" y="917"/>
                </a:lnTo>
                <a:lnTo>
                  <a:pt x="1" y="922"/>
                </a:lnTo>
                <a:lnTo>
                  <a:pt x="0" y="923"/>
                </a:lnTo>
                <a:lnTo>
                  <a:pt x="0" y="924"/>
                </a:lnTo>
                <a:lnTo>
                  <a:pt x="0" y="924"/>
                </a:lnTo>
                <a:lnTo>
                  <a:pt x="5" y="924"/>
                </a:lnTo>
                <a:lnTo>
                  <a:pt x="14" y="924"/>
                </a:lnTo>
                <a:lnTo>
                  <a:pt x="25" y="924"/>
                </a:lnTo>
                <a:lnTo>
                  <a:pt x="25" y="924"/>
                </a:lnTo>
                <a:lnTo>
                  <a:pt x="29" y="928"/>
                </a:lnTo>
                <a:lnTo>
                  <a:pt x="31" y="930"/>
                </a:lnTo>
                <a:lnTo>
                  <a:pt x="33" y="930"/>
                </a:lnTo>
                <a:lnTo>
                  <a:pt x="35" y="929"/>
                </a:lnTo>
                <a:lnTo>
                  <a:pt x="35" y="929"/>
                </a:lnTo>
                <a:lnTo>
                  <a:pt x="40" y="918"/>
                </a:lnTo>
                <a:lnTo>
                  <a:pt x="43" y="913"/>
                </a:lnTo>
                <a:lnTo>
                  <a:pt x="45" y="912"/>
                </a:lnTo>
                <a:lnTo>
                  <a:pt x="45" y="912"/>
                </a:lnTo>
                <a:lnTo>
                  <a:pt x="141" y="869"/>
                </a:lnTo>
                <a:lnTo>
                  <a:pt x="351" y="777"/>
                </a:lnTo>
                <a:lnTo>
                  <a:pt x="655" y="642"/>
                </a:lnTo>
                <a:lnTo>
                  <a:pt x="655" y="642"/>
                </a:lnTo>
                <a:lnTo>
                  <a:pt x="663" y="644"/>
                </a:lnTo>
                <a:lnTo>
                  <a:pt x="684" y="649"/>
                </a:lnTo>
                <a:lnTo>
                  <a:pt x="684" y="649"/>
                </a:lnTo>
                <a:lnTo>
                  <a:pt x="690" y="652"/>
                </a:lnTo>
                <a:lnTo>
                  <a:pt x="693" y="653"/>
                </a:lnTo>
                <a:lnTo>
                  <a:pt x="695" y="658"/>
                </a:lnTo>
                <a:lnTo>
                  <a:pt x="698" y="659"/>
                </a:lnTo>
                <a:lnTo>
                  <a:pt x="702" y="659"/>
                </a:lnTo>
                <a:lnTo>
                  <a:pt x="707" y="658"/>
                </a:lnTo>
                <a:lnTo>
                  <a:pt x="716" y="654"/>
                </a:lnTo>
                <a:lnTo>
                  <a:pt x="716" y="654"/>
                </a:lnTo>
                <a:lnTo>
                  <a:pt x="728" y="649"/>
                </a:lnTo>
                <a:lnTo>
                  <a:pt x="735" y="643"/>
                </a:lnTo>
                <a:lnTo>
                  <a:pt x="743" y="637"/>
                </a:lnTo>
                <a:lnTo>
                  <a:pt x="748" y="629"/>
                </a:lnTo>
                <a:lnTo>
                  <a:pt x="751" y="622"/>
                </a:lnTo>
                <a:lnTo>
                  <a:pt x="753" y="616"/>
                </a:lnTo>
                <a:lnTo>
                  <a:pt x="753" y="609"/>
                </a:lnTo>
                <a:lnTo>
                  <a:pt x="751" y="606"/>
                </a:lnTo>
                <a:lnTo>
                  <a:pt x="751" y="606"/>
                </a:lnTo>
                <a:lnTo>
                  <a:pt x="749" y="601"/>
                </a:lnTo>
                <a:lnTo>
                  <a:pt x="748" y="598"/>
                </a:lnTo>
                <a:lnTo>
                  <a:pt x="748" y="596"/>
                </a:lnTo>
                <a:lnTo>
                  <a:pt x="746" y="588"/>
                </a:lnTo>
                <a:lnTo>
                  <a:pt x="746" y="588"/>
                </a:lnTo>
                <a:lnTo>
                  <a:pt x="745" y="583"/>
                </a:lnTo>
                <a:lnTo>
                  <a:pt x="745" y="579"/>
                </a:lnTo>
                <a:lnTo>
                  <a:pt x="746" y="574"/>
                </a:lnTo>
                <a:lnTo>
                  <a:pt x="745" y="572"/>
                </a:lnTo>
                <a:lnTo>
                  <a:pt x="744" y="571"/>
                </a:lnTo>
                <a:lnTo>
                  <a:pt x="734" y="568"/>
                </a:lnTo>
                <a:lnTo>
                  <a:pt x="734" y="568"/>
                </a:lnTo>
                <a:lnTo>
                  <a:pt x="726" y="567"/>
                </a:lnTo>
                <a:lnTo>
                  <a:pt x="721" y="567"/>
                </a:lnTo>
                <a:lnTo>
                  <a:pt x="715" y="568"/>
                </a:lnTo>
                <a:lnTo>
                  <a:pt x="714" y="568"/>
                </a:lnTo>
                <a:lnTo>
                  <a:pt x="712" y="567"/>
                </a:lnTo>
                <a:lnTo>
                  <a:pt x="707" y="561"/>
                </a:lnTo>
                <a:lnTo>
                  <a:pt x="707" y="561"/>
                </a:lnTo>
                <a:lnTo>
                  <a:pt x="700" y="550"/>
                </a:lnTo>
                <a:lnTo>
                  <a:pt x="695" y="537"/>
                </a:lnTo>
                <a:lnTo>
                  <a:pt x="692" y="527"/>
                </a:lnTo>
                <a:lnTo>
                  <a:pt x="687" y="518"/>
                </a:lnTo>
                <a:lnTo>
                  <a:pt x="687" y="518"/>
                </a:lnTo>
                <a:lnTo>
                  <a:pt x="677" y="507"/>
                </a:lnTo>
                <a:lnTo>
                  <a:pt x="669" y="497"/>
                </a:lnTo>
                <a:lnTo>
                  <a:pt x="662" y="487"/>
                </a:lnTo>
                <a:lnTo>
                  <a:pt x="655" y="477"/>
                </a:lnTo>
                <a:lnTo>
                  <a:pt x="652" y="466"/>
                </a:lnTo>
                <a:lnTo>
                  <a:pt x="650" y="462"/>
                </a:lnTo>
                <a:lnTo>
                  <a:pt x="650" y="457"/>
                </a:lnTo>
                <a:lnTo>
                  <a:pt x="652" y="453"/>
                </a:lnTo>
                <a:lnTo>
                  <a:pt x="655" y="450"/>
                </a:lnTo>
                <a:lnTo>
                  <a:pt x="655" y="450"/>
                </a:lnTo>
                <a:lnTo>
                  <a:pt x="664" y="438"/>
                </a:lnTo>
                <a:lnTo>
                  <a:pt x="677" y="420"/>
                </a:lnTo>
                <a:lnTo>
                  <a:pt x="707" y="375"/>
                </a:lnTo>
                <a:lnTo>
                  <a:pt x="721" y="353"/>
                </a:lnTo>
                <a:lnTo>
                  <a:pt x="733" y="337"/>
                </a:lnTo>
                <a:lnTo>
                  <a:pt x="738" y="334"/>
                </a:lnTo>
                <a:lnTo>
                  <a:pt x="741" y="331"/>
                </a:lnTo>
                <a:lnTo>
                  <a:pt x="743" y="331"/>
                </a:lnTo>
                <a:lnTo>
                  <a:pt x="743" y="332"/>
                </a:lnTo>
                <a:lnTo>
                  <a:pt x="744" y="336"/>
                </a:lnTo>
                <a:lnTo>
                  <a:pt x="744" y="336"/>
                </a:lnTo>
                <a:lnTo>
                  <a:pt x="744" y="352"/>
                </a:lnTo>
                <a:lnTo>
                  <a:pt x="744" y="377"/>
                </a:lnTo>
                <a:lnTo>
                  <a:pt x="748" y="437"/>
                </a:lnTo>
                <a:lnTo>
                  <a:pt x="754" y="528"/>
                </a:lnTo>
                <a:lnTo>
                  <a:pt x="754" y="528"/>
                </a:lnTo>
                <a:lnTo>
                  <a:pt x="756" y="538"/>
                </a:lnTo>
                <a:lnTo>
                  <a:pt x="761" y="553"/>
                </a:lnTo>
                <a:lnTo>
                  <a:pt x="770" y="571"/>
                </a:lnTo>
                <a:lnTo>
                  <a:pt x="780" y="591"/>
                </a:lnTo>
                <a:lnTo>
                  <a:pt x="791" y="609"/>
                </a:lnTo>
                <a:lnTo>
                  <a:pt x="801" y="627"/>
                </a:lnTo>
                <a:lnTo>
                  <a:pt x="810" y="641"/>
                </a:lnTo>
                <a:lnTo>
                  <a:pt x="818" y="649"/>
                </a:lnTo>
                <a:lnTo>
                  <a:pt x="818" y="649"/>
                </a:lnTo>
                <a:lnTo>
                  <a:pt x="833" y="662"/>
                </a:lnTo>
                <a:lnTo>
                  <a:pt x="850" y="676"/>
                </a:lnTo>
                <a:lnTo>
                  <a:pt x="859" y="681"/>
                </a:lnTo>
                <a:lnTo>
                  <a:pt x="869" y="687"/>
                </a:lnTo>
                <a:lnTo>
                  <a:pt x="879" y="691"/>
                </a:lnTo>
                <a:lnTo>
                  <a:pt x="890" y="694"/>
                </a:lnTo>
                <a:lnTo>
                  <a:pt x="890" y="694"/>
                </a:lnTo>
                <a:lnTo>
                  <a:pt x="950" y="709"/>
                </a:lnTo>
                <a:lnTo>
                  <a:pt x="991" y="721"/>
                </a:lnTo>
                <a:lnTo>
                  <a:pt x="991" y="721"/>
                </a:lnTo>
                <a:lnTo>
                  <a:pt x="1012" y="773"/>
                </a:lnTo>
                <a:lnTo>
                  <a:pt x="1026" y="810"/>
                </a:lnTo>
                <a:lnTo>
                  <a:pt x="1031" y="824"/>
                </a:lnTo>
                <a:lnTo>
                  <a:pt x="1032" y="832"/>
                </a:lnTo>
                <a:lnTo>
                  <a:pt x="1032" y="832"/>
                </a:lnTo>
                <a:lnTo>
                  <a:pt x="1032" y="834"/>
                </a:lnTo>
                <a:lnTo>
                  <a:pt x="1031" y="837"/>
                </a:lnTo>
                <a:lnTo>
                  <a:pt x="1026" y="840"/>
                </a:lnTo>
                <a:lnTo>
                  <a:pt x="1020" y="845"/>
                </a:lnTo>
                <a:lnTo>
                  <a:pt x="1011" y="849"/>
                </a:lnTo>
                <a:lnTo>
                  <a:pt x="996" y="855"/>
                </a:lnTo>
                <a:lnTo>
                  <a:pt x="986" y="859"/>
                </a:lnTo>
                <a:lnTo>
                  <a:pt x="986" y="859"/>
                </a:lnTo>
                <a:lnTo>
                  <a:pt x="982" y="862"/>
                </a:lnTo>
                <a:lnTo>
                  <a:pt x="982" y="865"/>
                </a:lnTo>
                <a:lnTo>
                  <a:pt x="985" y="869"/>
                </a:lnTo>
                <a:lnTo>
                  <a:pt x="989" y="872"/>
                </a:lnTo>
                <a:lnTo>
                  <a:pt x="989" y="872"/>
                </a:lnTo>
                <a:lnTo>
                  <a:pt x="991" y="873"/>
                </a:lnTo>
                <a:lnTo>
                  <a:pt x="994" y="873"/>
                </a:lnTo>
                <a:lnTo>
                  <a:pt x="1000" y="873"/>
                </a:lnTo>
                <a:lnTo>
                  <a:pt x="1002" y="873"/>
                </a:lnTo>
                <a:lnTo>
                  <a:pt x="1005" y="874"/>
                </a:lnTo>
                <a:lnTo>
                  <a:pt x="1009" y="875"/>
                </a:lnTo>
                <a:lnTo>
                  <a:pt x="1011" y="879"/>
                </a:lnTo>
                <a:lnTo>
                  <a:pt x="1011" y="879"/>
                </a:lnTo>
                <a:lnTo>
                  <a:pt x="1015" y="887"/>
                </a:lnTo>
                <a:lnTo>
                  <a:pt x="1019" y="892"/>
                </a:lnTo>
                <a:lnTo>
                  <a:pt x="1021" y="895"/>
                </a:lnTo>
                <a:lnTo>
                  <a:pt x="1021" y="899"/>
                </a:lnTo>
                <a:lnTo>
                  <a:pt x="1021" y="899"/>
                </a:lnTo>
                <a:lnTo>
                  <a:pt x="1015" y="908"/>
                </a:lnTo>
                <a:lnTo>
                  <a:pt x="1014" y="912"/>
                </a:lnTo>
                <a:lnTo>
                  <a:pt x="1014" y="917"/>
                </a:lnTo>
                <a:lnTo>
                  <a:pt x="1014" y="917"/>
                </a:lnTo>
                <a:lnTo>
                  <a:pt x="1014" y="918"/>
                </a:lnTo>
                <a:lnTo>
                  <a:pt x="1015" y="918"/>
                </a:lnTo>
                <a:lnTo>
                  <a:pt x="1017" y="919"/>
                </a:lnTo>
                <a:lnTo>
                  <a:pt x="1019" y="922"/>
                </a:lnTo>
                <a:lnTo>
                  <a:pt x="1020" y="924"/>
                </a:lnTo>
                <a:lnTo>
                  <a:pt x="1021" y="937"/>
                </a:lnTo>
                <a:lnTo>
                  <a:pt x="1021" y="937"/>
                </a:lnTo>
                <a:lnTo>
                  <a:pt x="1020" y="944"/>
                </a:lnTo>
                <a:lnTo>
                  <a:pt x="1016" y="950"/>
                </a:lnTo>
                <a:lnTo>
                  <a:pt x="1011" y="955"/>
                </a:lnTo>
                <a:lnTo>
                  <a:pt x="1006" y="959"/>
                </a:lnTo>
                <a:lnTo>
                  <a:pt x="1000" y="963"/>
                </a:lnTo>
                <a:lnTo>
                  <a:pt x="994" y="965"/>
                </a:lnTo>
                <a:lnTo>
                  <a:pt x="984" y="968"/>
                </a:lnTo>
                <a:lnTo>
                  <a:pt x="984" y="968"/>
                </a:lnTo>
                <a:lnTo>
                  <a:pt x="974" y="968"/>
                </a:lnTo>
                <a:lnTo>
                  <a:pt x="955" y="964"/>
                </a:lnTo>
                <a:lnTo>
                  <a:pt x="901" y="955"/>
                </a:lnTo>
                <a:lnTo>
                  <a:pt x="849" y="945"/>
                </a:lnTo>
                <a:lnTo>
                  <a:pt x="831" y="943"/>
                </a:lnTo>
                <a:lnTo>
                  <a:pt x="825" y="943"/>
                </a:lnTo>
                <a:lnTo>
                  <a:pt x="823" y="943"/>
                </a:lnTo>
                <a:lnTo>
                  <a:pt x="823" y="943"/>
                </a:lnTo>
                <a:lnTo>
                  <a:pt x="813" y="954"/>
                </a:lnTo>
                <a:lnTo>
                  <a:pt x="796" y="971"/>
                </a:lnTo>
                <a:lnTo>
                  <a:pt x="789" y="980"/>
                </a:lnTo>
                <a:lnTo>
                  <a:pt x="784" y="988"/>
                </a:lnTo>
                <a:lnTo>
                  <a:pt x="781" y="993"/>
                </a:lnTo>
                <a:lnTo>
                  <a:pt x="781" y="995"/>
                </a:lnTo>
                <a:lnTo>
                  <a:pt x="783" y="995"/>
                </a:lnTo>
                <a:lnTo>
                  <a:pt x="783" y="995"/>
                </a:lnTo>
                <a:lnTo>
                  <a:pt x="820" y="1001"/>
                </a:lnTo>
                <a:lnTo>
                  <a:pt x="911" y="1016"/>
                </a:lnTo>
                <a:lnTo>
                  <a:pt x="1181" y="1064"/>
                </a:lnTo>
                <a:lnTo>
                  <a:pt x="1324" y="1089"/>
                </a:lnTo>
                <a:lnTo>
                  <a:pt x="1449" y="1110"/>
                </a:lnTo>
                <a:lnTo>
                  <a:pt x="1539" y="1124"/>
                </a:lnTo>
                <a:lnTo>
                  <a:pt x="1565" y="1126"/>
                </a:lnTo>
                <a:lnTo>
                  <a:pt x="1573" y="1126"/>
                </a:lnTo>
                <a:lnTo>
                  <a:pt x="1576" y="1126"/>
                </a:lnTo>
                <a:lnTo>
                  <a:pt x="1576" y="1126"/>
                </a:lnTo>
                <a:lnTo>
                  <a:pt x="1596" y="1109"/>
                </a:lnTo>
                <a:lnTo>
                  <a:pt x="1596" y="1109"/>
                </a:lnTo>
                <a:lnTo>
                  <a:pt x="1618" y="1115"/>
                </a:lnTo>
                <a:lnTo>
                  <a:pt x="1666" y="1129"/>
                </a:lnTo>
                <a:lnTo>
                  <a:pt x="1695" y="1135"/>
                </a:lnTo>
                <a:lnTo>
                  <a:pt x="1721" y="1140"/>
                </a:lnTo>
                <a:lnTo>
                  <a:pt x="1732" y="1141"/>
                </a:lnTo>
                <a:lnTo>
                  <a:pt x="1742" y="1141"/>
                </a:lnTo>
                <a:lnTo>
                  <a:pt x="1751" y="1140"/>
                </a:lnTo>
                <a:lnTo>
                  <a:pt x="1756" y="1139"/>
                </a:lnTo>
                <a:lnTo>
                  <a:pt x="1756" y="1139"/>
                </a:lnTo>
                <a:lnTo>
                  <a:pt x="1767" y="1131"/>
                </a:lnTo>
                <a:lnTo>
                  <a:pt x="1780" y="1123"/>
                </a:lnTo>
                <a:lnTo>
                  <a:pt x="1791" y="1113"/>
                </a:lnTo>
                <a:lnTo>
                  <a:pt x="1804" y="1101"/>
                </a:lnTo>
                <a:lnTo>
                  <a:pt x="1812" y="1091"/>
                </a:lnTo>
                <a:lnTo>
                  <a:pt x="1820" y="1084"/>
                </a:lnTo>
                <a:lnTo>
                  <a:pt x="1822" y="1078"/>
                </a:lnTo>
                <a:lnTo>
                  <a:pt x="1822" y="1076"/>
                </a:lnTo>
                <a:lnTo>
                  <a:pt x="1821" y="1076"/>
                </a:lnTo>
                <a:lnTo>
                  <a:pt x="1821" y="1076"/>
                </a:lnTo>
                <a:lnTo>
                  <a:pt x="1817" y="1078"/>
                </a:lnTo>
                <a:lnTo>
                  <a:pt x="1815" y="1080"/>
                </a:lnTo>
                <a:lnTo>
                  <a:pt x="1810" y="1085"/>
                </a:lnTo>
                <a:lnTo>
                  <a:pt x="1805" y="1088"/>
                </a:lnTo>
                <a:lnTo>
                  <a:pt x="1799" y="1090"/>
                </a:lnTo>
                <a:lnTo>
                  <a:pt x="1790" y="1091"/>
                </a:lnTo>
                <a:lnTo>
                  <a:pt x="1776" y="1091"/>
                </a:lnTo>
                <a:lnTo>
                  <a:pt x="1776" y="1091"/>
                </a:lnTo>
                <a:lnTo>
                  <a:pt x="1759" y="1090"/>
                </a:lnTo>
                <a:lnTo>
                  <a:pt x="1739" y="1088"/>
                </a:lnTo>
                <a:lnTo>
                  <a:pt x="1697" y="1079"/>
                </a:lnTo>
                <a:lnTo>
                  <a:pt x="1662" y="1070"/>
                </a:lnTo>
                <a:lnTo>
                  <a:pt x="1648" y="1066"/>
                </a:lnTo>
                <a:lnTo>
                  <a:pt x="1648" y="1066"/>
                </a:lnTo>
                <a:lnTo>
                  <a:pt x="1650" y="1064"/>
                </a:lnTo>
                <a:lnTo>
                  <a:pt x="1651" y="1056"/>
                </a:lnTo>
                <a:lnTo>
                  <a:pt x="1651" y="1053"/>
                </a:lnTo>
                <a:lnTo>
                  <a:pt x="1650" y="1049"/>
                </a:lnTo>
                <a:lnTo>
                  <a:pt x="1646" y="1048"/>
                </a:lnTo>
                <a:lnTo>
                  <a:pt x="1640" y="1048"/>
                </a:lnTo>
                <a:lnTo>
                  <a:pt x="1640" y="1048"/>
                </a:lnTo>
                <a:lnTo>
                  <a:pt x="1635" y="1048"/>
                </a:lnTo>
                <a:lnTo>
                  <a:pt x="1634" y="1049"/>
                </a:lnTo>
                <a:lnTo>
                  <a:pt x="1635" y="1051"/>
                </a:lnTo>
                <a:lnTo>
                  <a:pt x="1635" y="1053"/>
                </a:lnTo>
                <a:lnTo>
                  <a:pt x="1631" y="1053"/>
                </a:lnTo>
                <a:lnTo>
                  <a:pt x="1609" y="1054"/>
                </a:lnTo>
                <a:lnTo>
                  <a:pt x="1609" y="1054"/>
                </a:lnTo>
                <a:lnTo>
                  <a:pt x="1590" y="1054"/>
                </a:lnTo>
                <a:lnTo>
                  <a:pt x="1570" y="1054"/>
                </a:lnTo>
                <a:lnTo>
                  <a:pt x="1531" y="1051"/>
                </a:lnTo>
                <a:lnTo>
                  <a:pt x="1490" y="1048"/>
                </a:lnTo>
                <a:lnTo>
                  <a:pt x="1460" y="1015"/>
                </a:lnTo>
                <a:lnTo>
                  <a:pt x="1460" y="1015"/>
                </a:lnTo>
                <a:lnTo>
                  <a:pt x="1462" y="1014"/>
                </a:lnTo>
                <a:lnTo>
                  <a:pt x="1462" y="1013"/>
                </a:lnTo>
                <a:lnTo>
                  <a:pt x="1460" y="1010"/>
                </a:lnTo>
                <a:lnTo>
                  <a:pt x="1459" y="1008"/>
                </a:lnTo>
                <a:lnTo>
                  <a:pt x="1457" y="1005"/>
                </a:lnTo>
                <a:lnTo>
                  <a:pt x="1450" y="1001"/>
                </a:lnTo>
                <a:lnTo>
                  <a:pt x="1443" y="998"/>
                </a:lnTo>
                <a:lnTo>
                  <a:pt x="1443" y="998"/>
                </a:lnTo>
                <a:lnTo>
                  <a:pt x="1435" y="994"/>
                </a:lnTo>
                <a:lnTo>
                  <a:pt x="1430" y="993"/>
                </a:lnTo>
                <a:lnTo>
                  <a:pt x="1424" y="991"/>
                </a:lnTo>
                <a:lnTo>
                  <a:pt x="1422" y="991"/>
                </a:lnTo>
                <a:lnTo>
                  <a:pt x="1418" y="989"/>
                </a:lnTo>
                <a:lnTo>
                  <a:pt x="1405" y="978"/>
                </a:lnTo>
                <a:lnTo>
                  <a:pt x="1405" y="978"/>
                </a:lnTo>
                <a:lnTo>
                  <a:pt x="1387" y="962"/>
                </a:lnTo>
                <a:lnTo>
                  <a:pt x="1369" y="948"/>
                </a:lnTo>
                <a:lnTo>
                  <a:pt x="1349" y="934"/>
                </a:lnTo>
                <a:lnTo>
                  <a:pt x="1349" y="934"/>
                </a:lnTo>
                <a:lnTo>
                  <a:pt x="1345" y="933"/>
                </a:lnTo>
                <a:lnTo>
                  <a:pt x="1342" y="930"/>
                </a:lnTo>
                <a:lnTo>
                  <a:pt x="1337" y="927"/>
                </a:lnTo>
                <a:lnTo>
                  <a:pt x="1337" y="927"/>
                </a:lnTo>
                <a:lnTo>
                  <a:pt x="1331" y="917"/>
                </a:lnTo>
                <a:lnTo>
                  <a:pt x="1319" y="897"/>
                </a:lnTo>
                <a:lnTo>
                  <a:pt x="1287" y="838"/>
                </a:lnTo>
                <a:lnTo>
                  <a:pt x="1257" y="780"/>
                </a:lnTo>
                <a:lnTo>
                  <a:pt x="1247" y="761"/>
                </a:lnTo>
                <a:lnTo>
                  <a:pt x="1243" y="751"/>
                </a:lnTo>
                <a:lnTo>
                  <a:pt x="1243" y="751"/>
                </a:lnTo>
                <a:lnTo>
                  <a:pt x="1233" y="719"/>
                </a:lnTo>
                <a:lnTo>
                  <a:pt x="1226" y="694"/>
                </a:lnTo>
                <a:lnTo>
                  <a:pt x="1226" y="694"/>
                </a:lnTo>
                <a:lnTo>
                  <a:pt x="1130" y="573"/>
                </a:lnTo>
                <a:lnTo>
                  <a:pt x="1061" y="485"/>
                </a:lnTo>
                <a:lnTo>
                  <a:pt x="1024" y="435"/>
                </a:lnTo>
                <a:lnTo>
                  <a:pt x="1024" y="435"/>
                </a:lnTo>
                <a:lnTo>
                  <a:pt x="1017" y="428"/>
                </a:lnTo>
                <a:lnTo>
                  <a:pt x="1011" y="423"/>
                </a:lnTo>
                <a:lnTo>
                  <a:pt x="1005" y="420"/>
                </a:lnTo>
                <a:lnTo>
                  <a:pt x="1000" y="417"/>
                </a:lnTo>
                <a:lnTo>
                  <a:pt x="995" y="415"/>
                </a:lnTo>
                <a:lnTo>
                  <a:pt x="990" y="412"/>
                </a:lnTo>
                <a:lnTo>
                  <a:pt x="987" y="407"/>
                </a:lnTo>
                <a:lnTo>
                  <a:pt x="986" y="400"/>
                </a:lnTo>
                <a:lnTo>
                  <a:pt x="986" y="400"/>
                </a:lnTo>
                <a:lnTo>
                  <a:pt x="984" y="351"/>
                </a:lnTo>
                <a:lnTo>
                  <a:pt x="984" y="319"/>
                </a:lnTo>
                <a:lnTo>
                  <a:pt x="991" y="296"/>
                </a:lnTo>
                <a:lnTo>
                  <a:pt x="991" y="296"/>
                </a:lnTo>
                <a:lnTo>
                  <a:pt x="1012" y="326"/>
                </a:lnTo>
                <a:lnTo>
                  <a:pt x="1031" y="352"/>
                </a:lnTo>
                <a:lnTo>
                  <a:pt x="1038" y="365"/>
                </a:lnTo>
                <a:lnTo>
                  <a:pt x="1045" y="376"/>
                </a:lnTo>
                <a:lnTo>
                  <a:pt x="1045" y="376"/>
                </a:lnTo>
                <a:lnTo>
                  <a:pt x="1052" y="386"/>
                </a:lnTo>
                <a:lnTo>
                  <a:pt x="1062" y="397"/>
                </a:lnTo>
                <a:lnTo>
                  <a:pt x="1075" y="408"/>
                </a:lnTo>
                <a:lnTo>
                  <a:pt x="1087" y="420"/>
                </a:lnTo>
                <a:lnTo>
                  <a:pt x="1110" y="438"/>
                </a:lnTo>
                <a:lnTo>
                  <a:pt x="1117" y="446"/>
                </a:lnTo>
                <a:lnTo>
                  <a:pt x="1120" y="450"/>
                </a:lnTo>
                <a:lnTo>
                  <a:pt x="1120" y="450"/>
                </a:lnTo>
                <a:lnTo>
                  <a:pt x="1120" y="455"/>
                </a:lnTo>
                <a:lnTo>
                  <a:pt x="1120" y="458"/>
                </a:lnTo>
                <a:lnTo>
                  <a:pt x="1121" y="463"/>
                </a:lnTo>
                <a:lnTo>
                  <a:pt x="1127" y="470"/>
                </a:lnTo>
                <a:lnTo>
                  <a:pt x="1127" y="470"/>
                </a:lnTo>
                <a:lnTo>
                  <a:pt x="1130" y="472"/>
                </a:lnTo>
                <a:lnTo>
                  <a:pt x="1133" y="473"/>
                </a:lnTo>
                <a:lnTo>
                  <a:pt x="1138" y="473"/>
                </a:lnTo>
                <a:lnTo>
                  <a:pt x="1141" y="475"/>
                </a:lnTo>
                <a:lnTo>
                  <a:pt x="1146" y="478"/>
                </a:lnTo>
                <a:lnTo>
                  <a:pt x="1150" y="483"/>
                </a:lnTo>
                <a:lnTo>
                  <a:pt x="1156" y="492"/>
                </a:lnTo>
                <a:lnTo>
                  <a:pt x="1156" y="492"/>
                </a:lnTo>
                <a:lnTo>
                  <a:pt x="1163" y="501"/>
                </a:lnTo>
                <a:lnTo>
                  <a:pt x="1170" y="508"/>
                </a:lnTo>
                <a:lnTo>
                  <a:pt x="1181" y="518"/>
                </a:lnTo>
                <a:lnTo>
                  <a:pt x="1188" y="525"/>
                </a:lnTo>
                <a:lnTo>
                  <a:pt x="1193" y="528"/>
                </a:lnTo>
                <a:lnTo>
                  <a:pt x="1193" y="528"/>
                </a:lnTo>
                <a:lnTo>
                  <a:pt x="1196" y="531"/>
                </a:lnTo>
                <a:lnTo>
                  <a:pt x="1199" y="533"/>
                </a:lnTo>
                <a:lnTo>
                  <a:pt x="1208" y="537"/>
                </a:lnTo>
                <a:lnTo>
                  <a:pt x="1217" y="541"/>
                </a:lnTo>
                <a:lnTo>
                  <a:pt x="1219" y="542"/>
                </a:lnTo>
                <a:lnTo>
                  <a:pt x="1221" y="543"/>
                </a:lnTo>
                <a:lnTo>
                  <a:pt x="1221" y="543"/>
                </a:lnTo>
                <a:lnTo>
                  <a:pt x="1223" y="550"/>
                </a:lnTo>
                <a:lnTo>
                  <a:pt x="1229" y="559"/>
                </a:lnTo>
                <a:lnTo>
                  <a:pt x="1238" y="573"/>
                </a:lnTo>
                <a:lnTo>
                  <a:pt x="1354" y="813"/>
                </a:lnTo>
                <a:lnTo>
                  <a:pt x="1354" y="813"/>
                </a:lnTo>
                <a:lnTo>
                  <a:pt x="1352" y="819"/>
                </a:lnTo>
                <a:lnTo>
                  <a:pt x="1352" y="824"/>
                </a:lnTo>
                <a:lnTo>
                  <a:pt x="1352" y="827"/>
                </a:lnTo>
                <a:lnTo>
                  <a:pt x="1354" y="828"/>
                </a:lnTo>
                <a:lnTo>
                  <a:pt x="1354" y="828"/>
                </a:lnTo>
                <a:lnTo>
                  <a:pt x="1359" y="828"/>
                </a:lnTo>
                <a:lnTo>
                  <a:pt x="1365" y="827"/>
                </a:lnTo>
                <a:lnTo>
                  <a:pt x="1372" y="825"/>
                </a:lnTo>
                <a:lnTo>
                  <a:pt x="1372" y="825"/>
                </a:lnTo>
                <a:lnTo>
                  <a:pt x="1377" y="830"/>
                </a:lnTo>
                <a:lnTo>
                  <a:pt x="1378" y="830"/>
                </a:lnTo>
                <a:lnTo>
                  <a:pt x="1380" y="832"/>
                </a:lnTo>
                <a:lnTo>
                  <a:pt x="1382" y="830"/>
                </a:lnTo>
                <a:lnTo>
                  <a:pt x="1382" y="828"/>
                </a:lnTo>
                <a:lnTo>
                  <a:pt x="1382" y="828"/>
                </a:lnTo>
                <a:lnTo>
                  <a:pt x="1380" y="815"/>
                </a:lnTo>
                <a:lnTo>
                  <a:pt x="1380" y="812"/>
                </a:lnTo>
                <a:lnTo>
                  <a:pt x="1379" y="810"/>
                </a:lnTo>
                <a:lnTo>
                  <a:pt x="1379" y="810"/>
                </a:lnTo>
                <a:lnTo>
                  <a:pt x="1377" y="809"/>
                </a:lnTo>
                <a:lnTo>
                  <a:pt x="1377" y="807"/>
                </a:lnTo>
                <a:lnTo>
                  <a:pt x="1374" y="798"/>
                </a:lnTo>
                <a:lnTo>
                  <a:pt x="1374" y="798"/>
                </a:lnTo>
                <a:lnTo>
                  <a:pt x="1373" y="795"/>
                </a:lnTo>
                <a:lnTo>
                  <a:pt x="1370" y="794"/>
                </a:lnTo>
                <a:lnTo>
                  <a:pt x="1367" y="794"/>
                </a:lnTo>
                <a:lnTo>
                  <a:pt x="1362" y="795"/>
                </a:lnTo>
                <a:lnTo>
                  <a:pt x="1238" y="541"/>
                </a:lnTo>
                <a:lnTo>
                  <a:pt x="1256" y="495"/>
                </a:lnTo>
                <a:lnTo>
                  <a:pt x="1256" y="495"/>
                </a:lnTo>
                <a:lnTo>
                  <a:pt x="1248" y="473"/>
                </a:lnTo>
                <a:lnTo>
                  <a:pt x="1242" y="458"/>
                </a:lnTo>
                <a:lnTo>
                  <a:pt x="1238" y="452"/>
                </a:lnTo>
                <a:lnTo>
                  <a:pt x="1236" y="450"/>
                </a:lnTo>
                <a:lnTo>
                  <a:pt x="1236" y="450"/>
                </a:lnTo>
                <a:lnTo>
                  <a:pt x="1221" y="445"/>
                </a:lnTo>
                <a:lnTo>
                  <a:pt x="1212" y="441"/>
                </a:lnTo>
                <a:lnTo>
                  <a:pt x="1203" y="435"/>
                </a:lnTo>
                <a:lnTo>
                  <a:pt x="1203" y="435"/>
                </a:lnTo>
                <a:lnTo>
                  <a:pt x="1196" y="426"/>
                </a:lnTo>
                <a:lnTo>
                  <a:pt x="1188" y="417"/>
                </a:lnTo>
                <a:lnTo>
                  <a:pt x="1176" y="400"/>
                </a:lnTo>
                <a:lnTo>
                  <a:pt x="1176" y="400"/>
                </a:lnTo>
                <a:lnTo>
                  <a:pt x="1155" y="371"/>
                </a:lnTo>
                <a:lnTo>
                  <a:pt x="1125" y="326"/>
                </a:lnTo>
                <a:lnTo>
                  <a:pt x="1125" y="326"/>
                </a:lnTo>
                <a:lnTo>
                  <a:pt x="1117" y="315"/>
                </a:lnTo>
                <a:lnTo>
                  <a:pt x="1107" y="304"/>
                </a:lnTo>
                <a:lnTo>
                  <a:pt x="1090" y="282"/>
                </a:lnTo>
                <a:lnTo>
                  <a:pt x="1075" y="266"/>
                </a:lnTo>
                <a:lnTo>
                  <a:pt x="1070" y="260"/>
                </a:lnTo>
                <a:lnTo>
                  <a:pt x="1067" y="257"/>
                </a:lnTo>
                <a:lnTo>
                  <a:pt x="1067" y="257"/>
                </a:lnTo>
                <a:lnTo>
                  <a:pt x="1061" y="247"/>
                </a:lnTo>
                <a:lnTo>
                  <a:pt x="1048" y="229"/>
                </a:lnTo>
                <a:lnTo>
                  <a:pt x="1033" y="209"/>
                </a:lnTo>
                <a:lnTo>
                  <a:pt x="1024" y="192"/>
                </a:lnTo>
                <a:lnTo>
                  <a:pt x="1024" y="192"/>
                </a:lnTo>
                <a:lnTo>
                  <a:pt x="1015" y="181"/>
                </a:lnTo>
                <a:lnTo>
                  <a:pt x="1007" y="172"/>
                </a:lnTo>
                <a:lnTo>
                  <a:pt x="999" y="165"/>
                </a:lnTo>
                <a:lnTo>
                  <a:pt x="991" y="161"/>
                </a:lnTo>
                <a:lnTo>
                  <a:pt x="991" y="161"/>
                </a:lnTo>
                <a:lnTo>
                  <a:pt x="981" y="157"/>
                </a:lnTo>
                <a:lnTo>
                  <a:pt x="972" y="155"/>
                </a:lnTo>
                <a:lnTo>
                  <a:pt x="966" y="152"/>
                </a:lnTo>
                <a:lnTo>
                  <a:pt x="964" y="150"/>
                </a:lnTo>
                <a:lnTo>
                  <a:pt x="964" y="149"/>
                </a:lnTo>
                <a:lnTo>
                  <a:pt x="964" y="149"/>
                </a:lnTo>
                <a:lnTo>
                  <a:pt x="967" y="120"/>
                </a:lnTo>
                <a:lnTo>
                  <a:pt x="970" y="101"/>
                </a:lnTo>
                <a:lnTo>
                  <a:pt x="970" y="94"/>
                </a:lnTo>
                <a:lnTo>
                  <a:pt x="969" y="89"/>
                </a:lnTo>
                <a:lnTo>
                  <a:pt x="969" y="89"/>
                </a:lnTo>
                <a:lnTo>
                  <a:pt x="967" y="85"/>
                </a:lnTo>
                <a:lnTo>
                  <a:pt x="967" y="79"/>
                </a:lnTo>
                <a:lnTo>
                  <a:pt x="965" y="63"/>
                </a:lnTo>
                <a:lnTo>
                  <a:pt x="964" y="54"/>
                </a:lnTo>
                <a:lnTo>
                  <a:pt x="960" y="45"/>
                </a:lnTo>
                <a:lnTo>
                  <a:pt x="954" y="38"/>
                </a:lnTo>
                <a:lnTo>
                  <a:pt x="946" y="30"/>
                </a:lnTo>
                <a:lnTo>
                  <a:pt x="946" y="30"/>
                </a:lnTo>
                <a:lnTo>
                  <a:pt x="930" y="18"/>
                </a:lnTo>
                <a:lnTo>
                  <a:pt x="917" y="9"/>
                </a:lnTo>
                <a:lnTo>
                  <a:pt x="911" y="5"/>
                </a:lnTo>
                <a:lnTo>
                  <a:pt x="904" y="3"/>
                </a:lnTo>
                <a:lnTo>
                  <a:pt x="896" y="1"/>
                </a:lnTo>
                <a:lnTo>
                  <a:pt x="887" y="0"/>
                </a:lnTo>
                <a:lnTo>
                  <a:pt x="887" y="0"/>
                </a:lnTo>
                <a:lnTo>
                  <a:pt x="876" y="0"/>
                </a:lnTo>
                <a:lnTo>
                  <a:pt x="865" y="1"/>
                </a:lnTo>
                <a:lnTo>
                  <a:pt x="843" y="8"/>
                </a:lnTo>
                <a:lnTo>
                  <a:pt x="821" y="14"/>
                </a:lnTo>
                <a:lnTo>
                  <a:pt x="805" y="20"/>
                </a:lnTo>
                <a:lnTo>
                  <a:pt x="805" y="20"/>
                </a:lnTo>
                <a:lnTo>
                  <a:pt x="794" y="23"/>
                </a:lnTo>
                <a:lnTo>
                  <a:pt x="783" y="25"/>
                </a:lnTo>
                <a:lnTo>
                  <a:pt x="779" y="26"/>
                </a:lnTo>
                <a:lnTo>
                  <a:pt x="775" y="28"/>
                </a:lnTo>
                <a:lnTo>
                  <a:pt x="773" y="31"/>
                </a:lnTo>
                <a:lnTo>
                  <a:pt x="771" y="35"/>
                </a:lnTo>
                <a:lnTo>
                  <a:pt x="771" y="35"/>
                </a:lnTo>
                <a:lnTo>
                  <a:pt x="769" y="51"/>
                </a:lnTo>
                <a:lnTo>
                  <a:pt x="768" y="74"/>
                </a:lnTo>
                <a:lnTo>
                  <a:pt x="766" y="104"/>
                </a:lnTo>
                <a:lnTo>
                  <a:pt x="766" y="104"/>
                </a:lnTo>
                <a:close/>
                <a:moveTo>
                  <a:pt x="1120" y="723"/>
                </a:moveTo>
                <a:lnTo>
                  <a:pt x="1120" y="723"/>
                </a:lnTo>
                <a:lnTo>
                  <a:pt x="1147" y="763"/>
                </a:lnTo>
                <a:lnTo>
                  <a:pt x="1168" y="790"/>
                </a:lnTo>
                <a:lnTo>
                  <a:pt x="1176" y="800"/>
                </a:lnTo>
                <a:lnTo>
                  <a:pt x="1181" y="805"/>
                </a:lnTo>
                <a:lnTo>
                  <a:pt x="1181" y="805"/>
                </a:lnTo>
                <a:lnTo>
                  <a:pt x="1183" y="807"/>
                </a:lnTo>
                <a:lnTo>
                  <a:pt x="1184" y="810"/>
                </a:lnTo>
                <a:lnTo>
                  <a:pt x="1186" y="819"/>
                </a:lnTo>
                <a:lnTo>
                  <a:pt x="1187" y="832"/>
                </a:lnTo>
                <a:lnTo>
                  <a:pt x="1191" y="849"/>
                </a:lnTo>
                <a:lnTo>
                  <a:pt x="1191" y="849"/>
                </a:lnTo>
                <a:lnTo>
                  <a:pt x="1194" y="859"/>
                </a:lnTo>
                <a:lnTo>
                  <a:pt x="1198" y="869"/>
                </a:lnTo>
                <a:lnTo>
                  <a:pt x="1207" y="887"/>
                </a:lnTo>
                <a:lnTo>
                  <a:pt x="1221" y="912"/>
                </a:lnTo>
                <a:lnTo>
                  <a:pt x="1221" y="912"/>
                </a:lnTo>
                <a:lnTo>
                  <a:pt x="1221" y="915"/>
                </a:lnTo>
                <a:lnTo>
                  <a:pt x="1219" y="919"/>
                </a:lnTo>
                <a:lnTo>
                  <a:pt x="1217" y="924"/>
                </a:lnTo>
                <a:lnTo>
                  <a:pt x="1212" y="929"/>
                </a:lnTo>
                <a:lnTo>
                  <a:pt x="1203" y="938"/>
                </a:lnTo>
                <a:lnTo>
                  <a:pt x="1201" y="942"/>
                </a:lnTo>
                <a:lnTo>
                  <a:pt x="1198" y="945"/>
                </a:lnTo>
                <a:lnTo>
                  <a:pt x="1198" y="945"/>
                </a:lnTo>
                <a:lnTo>
                  <a:pt x="1197" y="948"/>
                </a:lnTo>
                <a:lnTo>
                  <a:pt x="1196" y="948"/>
                </a:lnTo>
                <a:lnTo>
                  <a:pt x="1189" y="947"/>
                </a:lnTo>
                <a:lnTo>
                  <a:pt x="1181" y="943"/>
                </a:lnTo>
                <a:lnTo>
                  <a:pt x="1172" y="939"/>
                </a:lnTo>
                <a:lnTo>
                  <a:pt x="1155" y="929"/>
                </a:lnTo>
                <a:lnTo>
                  <a:pt x="1146" y="924"/>
                </a:lnTo>
                <a:lnTo>
                  <a:pt x="1146" y="924"/>
                </a:lnTo>
                <a:lnTo>
                  <a:pt x="1143" y="922"/>
                </a:lnTo>
                <a:lnTo>
                  <a:pt x="1141" y="918"/>
                </a:lnTo>
                <a:lnTo>
                  <a:pt x="1137" y="905"/>
                </a:lnTo>
                <a:lnTo>
                  <a:pt x="1130" y="872"/>
                </a:lnTo>
                <a:lnTo>
                  <a:pt x="1130" y="872"/>
                </a:lnTo>
                <a:lnTo>
                  <a:pt x="1127" y="859"/>
                </a:lnTo>
                <a:lnTo>
                  <a:pt x="1126" y="839"/>
                </a:lnTo>
                <a:lnTo>
                  <a:pt x="1122" y="789"/>
                </a:lnTo>
                <a:lnTo>
                  <a:pt x="1120" y="723"/>
                </a:lnTo>
                <a:lnTo>
                  <a:pt x="1120" y="7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4C9D095C-9329-4EE9-8FC5-7EF43AB60F78}"/>
              </a:ext>
            </a:extLst>
          </p:cNvPr>
          <p:cNvSpPr>
            <a:spLocks noEditPoints="1"/>
          </p:cNvSpPr>
          <p:nvPr/>
        </p:nvSpPr>
        <p:spPr bwMode="auto">
          <a:xfrm>
            <a:off x="2333936" y="4713287"/>
            <a:ext cx="1551953" cy="1474789"/>
          </a:xfrm>
          <a:custGeom>
            <a:avLst/>
            <a:gdLst>
              <a:gd name="T0" fmla="*/ 653 w 1609"/>
              <a:gd name="T1" fmla="*/ 33 h 1529"/>
              <a:gd name="T2" fmla="*/ 589 w 1609"/>
              <a:gd name="T3" fmla="*/ 136 h 1529"/>
              <a:gd name="T4" fmla="*/ 563 w 1609"/>
              <a:gd name="T5" fmla="*/ 174 h 1529"/>
              <a:gd name="T6" fmla="*/ 462 w 1609"/>
              <a:gd name="T7" fmla="*/ 208 h 1529"/>
              <a:gd name="T8" fmla="*/ 266 w 1609"/>
              <a:gd name="T9" fmla="*/ 371 h 1529"/>
              <a:gd name="T10" fmla="*/ 149 w 1609"/>
              <a:gd name="T11" fmla="*/ 537 h 1529"/>
              <a:gd name="T12" fmla="*/ 124 w 1609"/>
              <a:gd name="T13" fmla="*/ 627 h 1529"/>
              <a:gd name="T14" fmla="*/ 140 w 1609"/>
              <a:gd name="T15" fmla="*/ 796 h 1529"/>
              <a:gd name="T16" fmla="*/ 202 w 1609"/>
              <a:gd name="T17" fmla="*/ 852 h 1529"/>
              <a:gd name="T18" fmla="*/ 564 w 1609"/>
              <a:gd name="T19" fmla="*/ 994 h 1529"/>
              <a:gd name="T20" fmla="*/ 579 w 1609"/>
              <a:gd name="T21" fmla="*/ 1017 h 1529"/>
              <a:gd name="T22" fmla="*/ 563 w 1609"/>
              <a:gd name="T23" fmla="*/ 1170 h 1529"/>
              <a:gd name="T24" fmla="*/ 528 w 1609"/>
              <a:gd name="T25" fmla="*/ 1189 h 1529"/>
              <a:gd name="T26" fmla="*/ 544 w 1609"/>
              <a:gd name="T27" fmla="*/ 1201 h 1529"/>
              <a:gd name="T28" fmla="*/ 552 w 1609"/>
              <a:gd name="T29" fmla="*/ 1306 h 1529"/>
              <a:gd name="T30" fmla="*/ 528 w 1609"/>
              <a:gd name="T31" fmla="*/ 1306 h 1529"/>
              <a:gd name="T32" fmla="*/ 471 w 1609"/>
              <a:gd name="T33" fmla="*/ 1276 h 1529"/>
              <a:gd name="T34" fmla="*/ 497 w 1609"/>
              <a:gd name="T35" fmla="*/ 1350 h 1529"/>
              <a:gd name="T36" fmla="*/ 461 w 1609"/>
              <a:gd name="T37" fmla="*/ 1390 h 1529"/>
              <a:gd name="T38" fmla="*/ 16 w 1609"/>
              <a:gd name="T39" fmla="*/ 1421 h 1529"/>
              <a:gd name="T40" fmla="*/ 28 w 1609"/>
              <a:gd name="T41" fmla="*/ 1462 h 1529"/>
              <a:gd name="T42" fmla="*/ 542 w 1609"/>
              <a:gd name="T43" fmla="*/ 1462 h 1529"/>
              <a:gd name="T44" fmla="*/ 320 w 1609"/>
              <a:gd name="T45" fmla="*/ 1480 h 1529"/>
              <a:gd name="T46" fmla="*/ 96 w 1609"/>
              <a:gd name="T47" fmla="*/ 1506 h 1529"/>
              <a:gd name="T48" fmla="*/ 340 w 1609"/>
              <a:gd name="T49" fmla="*/ 1527 h 1529"/>
              <a:gd name="T50" fmla="*/ 1534 w 1609"/>
              <a:gd name="T51" fmla="*/ 1497 h 1529"/>
              <a:gd name="T52" fmla="*/ 1608 w 1609"/>
              <a:gd name="T53" fmla="*/ 1445 h 1529"/>
              <a:gd name="T54" fmla="*/ 1588 w 1609"/>
              <a:gd name="T55" fmla="*/ 1452 h 1529"/>
              <a:gd name="T56" fmla="*/ 1398 w 1609"/>
              <a:gd name="T57" fmla="*/ 1489 h 1529"/>
              <a:gd name="T58" fmla="*/ 1039 w 1609"/>
              <a:gd name="T59" fmla="*/ 1477 h 1529"/>
              <a:gd name="T60" fmla="*/ 1006 w 1609"/>
              <a:gd name="T61" fmla="*/ 1445 h 1529"/>
              <a:gd name="T62" fmla="*/ 1408 w 1609"/>
              <a:gd name="T63" fmla="*/ 1419 h 1529"/>
              <a:gd name="T64" fmla="*/ 1548 w 1609"/>
              <a:gd name="T65" fmla="*/ 1339 h 1529"/>
              <a:gd name="T66" fmla="*/ 1474 w 1609"/>
              <a:gd name="T67" fmla="*/ 1358 h 1529"/>
              <a:gd name="T68" fmla="*/ 1228 w 1609"/>
              <a:gd name="T69" fmla="*/ 1404 h 1529"/>
              <a:gd name="T70" fmla="*/ 918 w 1609"/>
              <a:gd name="T71" fmla="*/ 1374 h 1529"/>
              <a:gd name="T72" fmla="*/ 1046 w 1609"/>
              <a:gd name="T73" fmla="*/ 737 h 1529"/>
              <a:gd name="T74" fmla="*/ 1112 w 1609"/>
              <a:gd name="T75" fmla="*/ 558 h 1529"/>
              <a:gd name="T76" fmla="*/ 1074 w 1609"/>
              <a:gd name="T77" fmla="*/ 546 h 1529"/>
              <a:gd name="T78" fmla="*/ 1106 w 1609"/>
              <a:gd name="T79" fmla="*/ 397 h 1529"/>
              <a:gd name="T80" fmla="*/ 1137 w 1609"/>
              <a:gd name="T81" fmla="*/ 346 h 1529"/>
              <a:gd name="T82" fmla="*/ 1094 w 1609"/>
              <a:gd name="T83" fmla="*/ 304 h 1529"/>
              <a:gd name="T84" fmla="*/ 971 w 1609"/>
              <a:gd name="T85" fmla="*/ 329 h 1529"/>
              <a:gd name="T86" fmla="*/ 849 w 1609"/>
              <a:gd name="T87" fmla="*/ 285 h 1529"/>
              <a:gd name="T88" fmla="*/ 900 w 1609"/>
              <a:gd name="T89" fmla="*/ 198 h 1529"/>
              <a:gd name="T90" fmla="*/ 905 w 1609"/>
              <a:gd name="T91" fmla="*/ 93 h 1529"/>
              <a:gd name="T92" fmla="*/ 831 w 1609"/>
              <a:gd name="T93" fmla="*/ 27 h 1529"/>
              <a:gd name="T94" fmla="*/ 754 w 1609"/>
              <a:gd name="T95" fmla="*/ 2 h 1529"/>
              <a:gd name="T96" fmla="*/ 989 w 1609"/>
              <a:gd name="T97" fmla="*/ 558 h 1529"/>
              <a:gd name="T98" fmla="*/ 921 w 1609"/>
              <a:gd name="T99" fmla="*/ 578 h 1529"/>
              <a:gd name="T100" fmla="*/ 803 w 1609"/>
              <a:gd name="T101" fmla="*/ 545 h 1529"/>
              <a:gd name="T102" fmla="*/ 723 w 1609"/>
              <a:gd name="T103" fmla="*/ 471 h 1529"/>
              <a:gd name="T104" fmla="*/ 699 w 1609"/>
              <a:gd name="T105" fmla="*/ 384 h 1529"/>
              <a:gd name="T106" fmla="*/ 844 w 1609"/>
              <a:gd name="T107" fmla="*/ 386 h 1529"/>
              <a:gd name="T108" fmla="*/ 1019 w 1609"/>
              <a:gd name="T109" fmla="*/ 401 h 1529"/>
              <a:gd name="T110" fmla="*/ 806 w 1609"/>
              <a:gd name="T111" fmla="*/ 914 h 1529"/>
              <a:gd name="T112" fmla="*/ 784 w 1609"/>
              <a:gd name="T113" fmla="*/ 819 h 1529"/>
              <a:gd name="T114" fmla="*/ 724 w 1609"/>
              <a:gd name="T115" fmla="*/ 747 h 1529"/>
              <a:gd name="T116" fmla="*/ 568 w 1609"/>
              <a:gd name="T117" fmla="*/ 504 h 1529"/>
              <a:gd name="T118" fmla="*/ 639 w 1609"/>
              <a:gd name="T119" fmla="*/ 602 h 1529"/>
              <a:gd name="T120" fmla="*/ 755 w 1609"/>
              <a:gd name="T121" fmla="*/ 651 h 1529"/>
              <a:gd name="T122" fmla="*/ 923 w 1609"/>
              <a:gd name="T123" fmla="*/ 687 h 1529"/>
              <a:gd name="T124" fmla="*/ 949 w 1609"/>
              <a:gd name="T125" fmla="*/ 717 h 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9" h="1529">
                <a:moveTo>
                  <a:pt x="744" y="4"/>
                </a:moveTo>
                <a:lnTo>
                  <a:pt x="744" y="4"/>
                </a:lnTo>
                <a:lnTo>
                  <a:pt x="733" y="7"/>
                </a:lnTo>
                <a:lnTo>
                  <a:pt x="720" y="10"/>
                </a:lnTo>
                <a:lnTo>
                  <a:pt x="705" y="13"/>
                </a:lnTo>
                <a:lnTo>
                  <a:pt x="690" y="17"/>
                </a:lnTo>
                <a:lnTo>
                  <a:pt x="675" y="22"/>
                </a:lnTo>
                <a:lnTo>
                  <a:pt x="660" y="29"/>
                </a:lnTo>
                <a:lnTo>
                  <a:pt x="653" y="33"/>
                </a:lnTo>
                <a:lnTo>
                  <a:pt x="647" y="39"/>
                </a:lnTo>
                <a:lnTo>
                  <a:pt x="640" y="44"/>
                </a:lnTo>
                <a:lnTo>
                  <a:pt x="634" y="52"/>
                </a:lnTo>
                <a:lnTo>
                  <a:pt x="634" y="52"/>
                </a:lnTo>
                <a:lnTo>
                  <a:pt x="624" y="65"/>
                </a:lnTo>
                <a:lnTo>
                  <a:pt x="616" y="80"/>
                </a:lnTo>
                <a:lnTo>
                  <a:pt x="602" y="105"/>
                </a:lnTo>
                <a:lnTo>
                  <a:pt x="594" y="124"/>
                </a:lnTo>
                <a:lnTo>
                  <a:pt x="589" y="136"/>
                </a:lnTo>
                <a:lnTo>
                  <a:pt x="589" y="136"/>
                </a:lnTo>
                <a:lnTo>
                  <a:pt x="588" y="144"/>
                </a:lnTo>
                <a:lnTo>
                  <a:pt x="584" y="154"/>
                </a:lnTo>
                <a:lnTo>
                  <a:pt x="582" y="159"/>
                </a:lnTo>
                <a:lnTo>
                  <a:pt x="578" y="164"/>
                </a:lnTo>
                <a:lnTo>
                  <a:pt x="574" y="168"/>
                </a:lnTo>
                <a:lnTo>
                  <a:pt x="569" y="171"/>
                </a:lnTo>
                <a:lnTo>
                  <a:pt x="569" y="171"/>
                </a:lnTo>
                <a:lnTo>
                  <a:pt x="563" y="174"/>
                </a:lnTo>
                <a:lnTo>
                  <a:pt x="554" y="176"/>
                </a:lnTo>
                <a:lnTo>
                  <a:pt x="532" y="181"/>
                </a:lnTo>
                <a:lnTo>
                  <a:pt x="509" y="188"/>
                </a:lnTo>
                <a:lnTo>
                  <a:pt x="499" y="191"/>
                </a:lnTo>
                <a:lnTo>
                  <a:pt x="489" y="196"/>
                </a:lnTo>
                <a:lnTo>
                  <a:pt x="489" y="196"/>
                </a:lnTo>
                <a:lnTo>
                  <a:pt x="483" y="200"/>
                </a:lnTo>
                <a:lnTo>
                  <a:pt x="476" y="203"/>
                </a:lnTo>
                <a:lnTo>
                  <a:pt x="462" y="208"/>
                </a:lnTo>
                <a:lnTo>
                  <a:pt x="452" y="213"/>
                </a:lnTo>
                <a:lnTo>
                  <a:pt x="441" y="220"/>
                </a:lnTo>
                <a:lnTo>
                  <a:pt x="425" y="231"/>
                </a:lnTo>
                <a:lnTo>
                  <a:pt x="406" y="246"/>
                </a:lnTo>
                <a:lnTo>
                  <a:pt x="406" y="246"/>
                </a:lnTo>
                <a:lnTo>
                  <a:pt x="378" y="269"/>
                </a:lnTo>
                <a:lnTo>
                  <a:pt x="345" y="299"/>
                </a:lnTo>
                <a:lnTo>
                  <a:pt x="306" y="334"/>
                </a:lnTo>
                <a:lnTo>
                  <a:pt x="266" y="371"/>
                </a:lnTo>
                <a:lnTo>
                  <a:pt x="230" y="406"/>
                </a:lnTo>
                <a:lnTo>
                  <a:pt x="197" y="439"/>
                </a:lnTo>
                <a:lnTo>
                  <a:pt x="175" y="465"/>
                </a:lnTo>
                <a:lnTo>
                  <a:pt x="167" y="474"/>
                </a:lnTo>
                <a:lnTo>
                  <a:pt x="164" y="481"/>
                </a:lnTo>
                <a:lnTo>
                  <a:pt x="164" y="481"/>
                </a:lnTo>
                <a:lnTo>
                  <a:pt x="156" y="501"/>
                </a:lnTo>
                <a:lnTo>
                  <a:pt x="151" y="521"/>
                </a:lnTo>
                <a:lnTo>
                  <a:pt x="149" y="537"/>
                </a:lnTo>
                <a:lnTo>
                  <a:pt x="150" y="542"/>
                </a:lnTo>
                <a:lnTo>
                  <a:pt x="151" y="546"/>
                </a:lnTo>
                <a:lnTo>
                  <a:pt x="151" y="546"/>
                </a:lnTo>
                <a:lnTo>
                  <a:pt x="151" y="547"/>
                </a:lnTo>
                <a:lnTo>
                  <a:pt x="150" y="550"/>
                </a:lnTo>
                <a:lnTo>
                  <a:pt x="148" y="558"/>
                </a:lnTo>
                <a:lnTo>
                  <a:pt x="136" y="587"/>
                </a:lnTo>
                <a:lnTo>
                  <a:pt x="130" y="606"/>
                </a:lnTo>
                <a:lnTo>
                  <a:pt x="124" y="627"/>
                </a:lnTo>
                <a:lnTo>
                  <a:pt x="120" y="651"/>
                </a:lnTo>
                <a:lnTo>
                  <a:pt x="119" y="662"/>
                </a:lnTo>
                <a:lnTo>
                  <a:pt x="119" y="675"/>
                </a:lnTo>
                <a:lnTo>
                  <a:pt x="119" y="675"/>
                </a:lnTo>
                <a:lnTo>
                  <a:pt x="119" y="701"/>
                </a:lnTo>
                <a:lnTo>
                  <a:pt x="123" y="726"/>
                </a:lnTo>
                <a:lnTo>
                  <a:pt x="126" y="751"/>
                </a:lnTo>
                <a:lnTo>
                  <a:pt x="133" y="774"/>
                </a:lnTo>
                <a:lnTo>
                  <a:pt x="140" y="796"/>
                </a:lnTo>
                <a:lnTo>
                  <a:pt x="149" y="814"/>
                </a:lnTo>
                <a:lnTo>
                  <a:pt x="154" y="822"/>
                </a:lnTo>
                <a:lnTo>
                  <a:pt x="159" y="829"/>
                </a:lnTo>
                <a:lnTo>
                  <a:pt x="165" y="836"/>
                </a:lnTo>
                <a:lnTo>
                  <a:pt x="171" y="839"/>
                </a:lnTo>
                <a:lnTo>
                  <a:pt x="171" y="839"/>
                </a:lnTo>
                <a:lnTo>
                  <a:pt x="179" y="844"/>
                </a:lnTo>
                <a:lnTo>
                  <a:pt x="189" y="848"/>
                </a:lnTo>
                <a:lnTo>
                  <a:pt x="202" y="852"/>
                </a:lnTo>
                <a:lnTo>
                  <a:pt x="217" y="854"/>
                </a:lnTo>
                <a:lnTo>
                  <a:pt x="254" y="861"/>
                </a:lnTo>
                <a:lnTo>
                  <a:pt x="294" y="867"/>
                </a:lnTo>
                <a:lnTo>
                  <a:pt x="370" y="877"/>
                </a:lnTo>
                <a:lnTo>
                  <a:pt x="400" y="881"/>
                </a:lnTo>
                <a:lnTo>
                  <a:pt x="421" y="884"/>
                </a:lnTo>
                <a:lnTo>
                  <a:pt x="421" y="884"/>
                </a:lnTo>
                <a:lnTo>
                  <a:pt x="574" y="927"/>
                </a:lnTo>
                <a:lnTo>
                  <a:pt x="564" y="994"/>
                </a:lnTo>
                <a:lnTo>
                  <a:pt x="564" y="994"/>
                </a:lnTo>
                <a:lnTo>
                  <a:pt x="568" y="994"/>
                </a:lnTo>
                <a:lnTo>
                  <a:pt x="571" y="994"/>
                </a:lnTo>
                <a:lnTo>
                  <a:pt x="574" y="994"/>
                </a:lnTo>
                <a:lnTo>
                  <a:pt x="578" y="997"/>
                </a:lnTo>
                <a:lnTo>
                  <a:pt x="581" y="1000"/>
                </a:lnTo>
                <a:lnTo>
                  <a:pt x="581" y="1008"/>
                </a:lnTo>
                <a:lnTo>
                  <a:pt x="579" y="1017"/>
                </a:lnTo>
                <a:lnTo>
                  <a:pt x="579" y="1017"/>
                </a:lnTo>
                <a:lnTo>
                  <a:pt x="569" y="1063"/>
                </a:lnTo>
                <a:lnTo>
                  <a:pt x="559" y="1112"/>
                </a:lnTo>
                <a:lnTo>
                  <a:pt x="559" y="1112"/>
                </a:lnTo>
                <a:lnTo>
                  <a:pt x="559" y="1124"/>
                </a:lnTo>
                <a:lnTo>
                  <a:pt x="559" y="1135"/>
                </a:lnTo>
                <a:lnTo>
                  <a:pt x="563" y="1154"/>
                </a:lnTo>
                <a:lnTo>
                  <a:pt x="564" y="1161"/>
                </a:lnTo>
                <a:lnTo>
                  <a:pt x="564" y="1168"/>
                </a:lnTo>
                <a:lnTo>
                  <a:pt x="563" y="1170"/>
                </a:lnTo>
                <a:lnTo>
                  <a:pt x="562" y="1173"/>
                </a:lnTo>
                <a:lnTo>
                  <a:pt x="558" y="1175"/>
                </a:lnTo>
                <a:lnTo>
                  <a:pt x="554" y="1176"/>
                </a:lnTo>
                <a:lnTo>
                  <a:pt x="554" y="1176"/>
                </a:lnTo>
                <a:lnTo>
                  <a:pt x="541" y="1181"/>
                </a:lnTo>
                <a:lnTo>
                  <a:pt x="531" y="1184"/>
                </a:lnTo>
                <a:lnTo>
                  <a:pt x="528" y="1185"/>
                </a:lnTo>
                <a:lnTo>
                  <a:pt x="528" y="1186"/>
                </a:lnTo>
                <a:lnTo>
                  <a:pt x="528" y="1189"/>
                </a:lnTo>
                <a:lnTo>
                  <a:pt x="529" y="1191"/>
                </a:lnTo>
                <a:lnTo>
                  <a:pt x="529" y="1191"/>
                </a:lnTo>
                <a:lnTo>
                  <a:pt x="533" y="1194"/>
                </a:lnTo>
                <a:lnTo>
                  <a:pt x="536" y="1193"/>
                </a:lnTo>
                <a:lnTo>
                  <a:pt x="539" y="1190"/>
                </a:lnTo>
                <a:lnTo>
                  <a:pt x="542" y="1190"/>
                </a:lnTo>
                <a:lnTo>
                  <a:pt x="543" y="1190"/>
                </a:lnTo>
                <a:lnTo>
                  <a:pt x="544" y="1194"/>
                </a:lnTo>
                <a:lnTo>
                  <a:pt x="544" y="1201"/>
                </a:lnTo>
                <a:lnTo>
                  <a:pt x="544" y="1201"/>
                </a:lnTo>
                <a:lnTo>
                  <a:pt x="546" y="1219"/>
                </a:lnTo>
                <a:lnTo>
                  <a:pt x="548" y="1234"/>
                </a:lnTo>
                <a:lnTo>
                  <a:pt x="549" y="1248"/>
                </a:lnTo>
                <a:lnTo>
                  <a:pt x="549" y="1261"/>
                </a:lnTo>
                <a:lnTo>
                  <a:pt x="549" y="1261"/>
                </a:lnTo>
                <a:lnTo>
                  <a:pt x="551" y="1279"/>
                </a:lnTo>
                <a:lnTo>
                  <a:pt x="552" y="1298"/>
                </a:lnTo>
                <a:lnTo>
                  <a:pt x="552" y="1306"/>
                </a:lnTo>
                <a:lnTo>
                  <a:pt x="551" y="1313"/>
                </a:lnTo>
                <a:lnTo>
                  <a:pt x="548" y="1318"/>
                </a:lnTo>
                <a:lnTo>
                  <a:pt x="547" y="1319"/>
                </a:lnTo>
                <a:lnTo>
                  <a:pt x="544" y="1319"/>
                </a:lnTo>
                <a:lnTo>
                  <a:pt x="544" y="1319"/>
                </a:lnTo>
                <a:lnTo>
                  <a:pt x="541" y="1318"/>
                </a:lnTo>
                <a:lnTo>
                  <a:pt x="538" y="1316"/>
                </a:lnTo>
                <a:lnTo>
                  <a:pt x="532" y="1310"/>
                </a:lnTo>
                <a:lnTo>
                  <a:pt x="528" y="1306"/>
                </a:lnTo>
                <a:lnTo>
                  <a:pt x="522" y="1303"/>
                </a:lnTo>
                <a:lnTo>
                  <a:pt x="516" y="1298"/>
                </a:lnTo>
                <a:lnTo>
                  <a:pt x="504" y="1294"/>
                </a:lnTo>
                <a:lnTo>
                  <a:pt x="504" y="1294"/>
                </a:lnTo>
                <a:lnTo>
                  <a:pt x="494" y="1290"/>
                </a:lnTo>
                <a:lnTo>
                  <a:pt x="486" y="1285"/>
                </a:lnTo>
                <a:lnTo>
                  <a:pt x="476" y="1278"/>
                </a:lnTo>
                <a:lnTo>
                  <a:pt x="472" y="1276"/>
                </a:lnTo>
                <a:lnTo>
                  <a:pt x="471" y="1276"/>
                </a:lnTo>
                <a:lnTo>
                  <a:pt x="470" y="1279"/>
                </a:lnTo>
                <a:lnTo>
                  <a:pt x="470" y="1284"/>
                </a:lnTo>
                <a:lnTo>
                  <a:pt x="470" y="1284"/>
                </a:lnTo>
                <a:lnTo>
                  <a:pt x="472" y="1293"/>
                </a:lnTo>
                <a:lnTo>
                  <a:pt x="476" y="1301"/>
                </a:lnTo>
                <a:lnTo>
                  <a:pt x="487" y="1324"/>
                </a:lnTo>
                <a:lnTo>
                  <a:pt x="492" y="1334"/>
                </a:lnTo>
                <a:lnTo>
                  <a:pt x="496" y="1343"/>
                </a:lnTo>
                <a:lnTo>
                  <a:pt x="497" y="1350"/>
                </a:lnTo>
                <a:lnTo>
                  <a:pt x="496" y="1353"/>
                </a:lnTo>
                <a:lnTo>
                  <a:pt x="494" y="1354"/>
                </a:lnTo>
                <a:lnTo>
                  <a:pt x="494" y="1354"/>
                </a:lnTo>
                <a:lnTo>
                  <a:pt x="476" y="1370"/>
                </a:lnTo>
                <a:lnTo>
                  <a:pt x="466" y="1379"/>
                </a:lnTo>
                <a:lnTo>
                  <a:pt x="461" y="1386"/>
                </a:lnTo>
                <a:lnTo>
                  <a:pt x="461" y="1386"/>
                </a:lnTo>
                <a:lnTo>
                  <a:pt x="460" y="1389"/>
                </a:lnTo>
                <a:lnTo>
                  <a:pt x="461" y="1390"/>
                </a:lnTo>
                <a:lnTo>
                  <a:pt x="463" y="1391"/>
                </a:lnTo>
                <a:lnTo>
                  <a:pt x="463" y="1392"/>
                </a:lnTo>
                <a:lnTo>
                  <a:pt x="462" y="1394"/>
                </a:lnTo>
                <a:lnTo>
                  <a:pt x="453" y="1399"/>
                </a:lnTo>
                <a:lnTo>
                  <a:pt x="453" y="1399"/>
                </a:lnTo>
                <a:lnTo>
                  <a:pt x="431" y="1409"/>
                </a:lnTo>
                <a:lnTo>
                  <a:pt x="426" y="1411"/>
                </a:lnTo>
                <a:lnTo>
                  <a:pt x="16" y="1421"/>
                </a:lnTo>
                <a:lnTo>
                  <a:pt x="16" y="1421"/>
                </a:lnTo>
                <a:lnTo>
                  <a:pt x="13" y="1425"/>
                </a:lnTo>
                <a:lnTo>
                  <a:pt x="6" y="1435"/>
                </a:lnTo>
                <a:lnTo>
                  <a:pt x="2" y="1446"/>
                </a:lnTo>
                <a:lnTo>
                  <a:pt x="0" y="1451"/>
                </a:lnTo>
                <a:lnTo>
                  <a:pt x="2" y="1454"/>
                </a:lnTo>
                <a:lnTo>
                  <a:pt x="2" y="1454"/>
                </a:lnTo>
                <a:lnTo>
                  <a:pt x="5" y="1456"/>
                </a:lnTo>
                <a:lnTo>
                  <a:pt x="10" y="1459"/>
                </a:lnTo>
                <a:lnTo>
                  <a:pt x="28" y="1462"/>
                </a:lnTo>
                <a:lnTo>
                  <a:pt x="44" y="1466"/>
                </a:lnTo>
                <a:lnTo>
                  <a:pt x="56" y="1469"/>
                </a:lnTo>
                <a:lnTo>
                  <a:pt x="56" y="1469"/>
                </a:lnTo>
                <a:lnTo>
                  <a:pt x="135" y="1467"/>
                </a:lnTo>
                <a:lnTo>
                  <a:pt x="299" y="1462"/>
                </a:lnTo>
                <a:lnTo>
                  <a:pt x="534" y="1456"/>
                </a:lnTo>
                <a:lnTo>
                  <a:pt x="534" y="1456"/>
                </a:lnTo>
                <a:lnTo>
                  <a:pt x="538" y="1457"/>
                </a:lnTo>
                <a:lnTo>
                  <a:pt x="542" y="1462"/>
                </a:lnTo>
                <a:lnTo>
                  <a:pt x="543" y="1465"/>
                </a:lnTo>
                <a:lnTo>
                  <a:pt x="543" y="1467"/>
                </a:lnTo>
                <a:lnTo>
                  <a:pt x="541" y="1471"/>
                </a:lnTo>
                <a:lnTo>
                  <a:pt x="534" y="1474"/>
                </a:lnTo>
                <a:lnTo>
                  <a:pt x="534" y="1474"/>
                </a:lnTo>
                <a:lnTo>
                  <a:pt x="527" y="1475"/>
                </a:lnTo>
                <a:lnTo>
                  <a:pt x="512" y="1476"/>
                </a:lnTo>
                <a:lnTo>
                  <a:pt x="462" y="1477"/>
                </a:lnTo>
                <a:lnTo>
                  <a:pt x="320" y="1480"/>
                </a:lnTo>
                <a:lnTo>
                  <a:pt x="180" y="1481"/>
                </a:lnTo>
                <a:lnTo>
                  <a:pt x="134" y="1482"/>
                </a:lnTo>
                <a:lnTo>
                  <a:pt x="121" y="1482"/>
                </a:lnTo>
                <a:lnTo>
                  <a:pt x="116" y="1484"/>
                </a:lnTo>
                <a:lnTo>
                  <a:pt x="116" y="1484"/>
                </a:lnTo>
                <a:lnTo>
                  <a:pt x="111" y="1489"/>
                </a:lnTo>
                <a:lnTo>
                  <a:pt x="104" y="1496"/>
                </a:lnTo>
                <a:lnTo>
                  <a:pt x="98" y="1504"/>
                </a:lnTo>
                <a:lnTo>
                  <a:pt x="96" y="1506"/>
                </a:lnTo>
                <a:lnTo>
                  <a:pt x="96" y="1509"/>
                </a:lnTo>
                <a:lnTo>
                  <a:pt x="96" y="1509"/>
                </a:lnTo>
                <a:lnTo>
                  <a:pt x="100" y="1514"/>
                </a:lnTo>
                <a:lnTo>
                  <a:pt x="109" y="1520"/>
                </a:lnTo>
                <a:lnTo>
                  <a:pt x="119" y="1526"/>
                </a:lnTo>
                <a:lnTo>
                  <a:pt x="124" y="1527"/>
                </a:lnTo>
                <a:lnTo>
                  <a:pt x="129" y="1529"/>
                </a:lnTo>
                <a:lnTo>
                  <a:pt x="129" y="1529"/>
                </a:lnTo>
                <a:lnTo>
                  <a:pt x="340" y="1527"/>
                </a:lnTo>
                <a:lnTo>
                  <a:pt x="796" y="1524"/>
                </a:lnTo>
                <a:lnTo>
                  <a:pt x="1042" y="1521"/>
                </a:lnTo>
                <a:lnTo>
                  <a:pt x="1261" y="1517"/>
                </a:lnTo>
                <a:lnTo>
                  <a:pt x="1422" y="1514"/>
                </a:lnTo>
                <a:lnTo>
                  <a:pt x="1472" y="1511"/>
                </a:lnTo>
                <a:lnTo>
                  <a:pt x="1495" y="1509"/>
                </a:lnTo>
                <a:lnTo>
                  <a:pt x="1495" y="1509"/>
                </a:lnTo>
                <a:lnTo>
                  <a:pt x="1515" y="1504"/>
                </a:lnTo>
                <a:lnTo>
                  <a:pt x="1534" y="1497"/>
                </a:lnTo>
                <a:lnTo>
                  <a:pt x="1550" y="1492"/>
                </a:lnTo>
                <a:lnTo>
                  <a:pt x="1565" y="1485"/>
                </a:lnTo>
                <a:lnTo>
                  <a:pt x="1579" y="1479"/>
                </a:lnTo>
                <a:lnTo>
                  <a:pt x="1590" y="1472"/>
                </a:lnTo>
                <a:lnTo>
                  <a:pt x="1598" y="1465"/>
                </a:lnTo>
                <a:lnTo>
                  <a:pt x="1603" y="1459"/>
                </a:lnTo>
                <a:lnTo>
                  <a:pt x="1603" y="1459"/>
                </a:lnTo>
                <a:lnTo>
                  <a:pt x="1605" y="1452"/>
                </a:lnTo>
                <a:lnTo>
                  <a:pt x="1608" y="1445"/>
                </a:lnTo>
                <a:lnTo>
                  <a:pt x="1609" y="1440"/>
                </a:lnTo>
                <a:lnTo>
                  <a:pt x="1609" y="1435"/>
                </a:lnTo>
                <a:lnTo>
                  <a:pt x="1608" y="1432"/>
                </a:lnTo>
                <a:lnTo>
                  <a:pt x="1605" y="1431"/>
                </a:lnTo>
                <a:lnTo>
                  <a:pt x="1600" y="1434"/>
                </a:lnTo>
                <a:lnTo>
                  <a:pt x="1595" y="1439"/>
                </a:lnTo>
                <a:lnTo>
                  <a:pt x="1595" y="1439"/>
                </a:lnTo>
                <a:lnTo>
                  <a:pt x="1590" y="1446"/>
                </a:lnTo>
                <a:lnTo>
                  <a:pt x="1588" y="1452"/>
                </a:lnTo>
                <a:lnTo>
                  <a:pt x="1584" y="1459"/>
                </a:lnTo>
                <a:lnTo>
                  <a:pt x="1579" y="1465"/>
                </a:lnTo>
                <a:lnTo>
                  <a:pt x="1571" y="1470"/>
                </a:lnTo>
                <a:lnTo>
                  <a:pt x="1558" y="1475"/>
                </a:lnTo>
                <a:lnTo>
                  <a:pt x="1537" y="1480"/>
                </a:lnTo>
                <a:lnTo>
                  <a:pt x="1508" y="1484"/>
                </a:lnTo>
                <a:lnTo>
                  <a:pt x="1508" y="1484"/>
                </a:lnTo>
                <a:lnTo>
                  <a:pt x="1462" y="1486"/>
                </a:lnTo>
                <a:lnTo>
                  <a:pt x="1398" y="1489"/>
                </a:lnTo>
                <a:lnTo>
                  <a:pt x="1323" y="1490"/>
                </a:lnTo>
                <a:lnTo>
                  <a:pt x="1245" y="1490"/>
                </a:lnTo>
                <a:lnTo>
                  <a:pt x="1170" y="1490"/>
                </a:lnTo>
                <a:lnTo>
                  <a:pt x="1106" y="1489"/>
                </a:lnTo>
                <a:lnTo>
                  <a:pt x="1062" y="1486"/>
                </a:lnTo>
                <a:lnTo>
                  <a:pt x="1049" y="1485"/>
                </a:lnTo>
                <a:lnTo>
                  <a:pt x="1044" y="1484"/>
                </a:lnTo>
                <a:lnTo>
                  <a:pt x="1044" y="1484"/>
                </a:lnTo>
                <a:lnTo>
                  <a:pt x="1039" y="1477"/>
                </a:lnTo>
                <a:lnTo>
                  <a:pt x="1034" y="1471"/>
                </a:lnTo>
                <a:lnTo>
                  <a:pt x="1029" y="1465"/>
                </a:lnTo>
                <a:lnTo>
                  <a:pt x="1024" y="1456"/>
                </a:lnTo>
                <a:lnTo>
                  <a:pt x="1024" y="1456"/>
                </a:lnTo>
                <a:lnTo>
                  <a:pt x="1022" y="1454"/>
                </a:lnTo>
                <a:lnTo>
                  <a:pt x="1020" y="1451"/>
                </a:lnTo>
                <a:lnTo>
                  <a:pt x="1014" y="1447"/>
                </a:lnTo>
                <a:lnTo>
                  <a:pt x="1006" y="1445"/>
                </a:lnTo>
                <a:lnTo>
                  <a:pt x="1006" y="1445"/>
                </a:lnTo>
                <a:lnTo>
                  <a:pt x="1019" y="1444"/>
                </a:lnTo>
                <a:lnTo>
                  <a:pt x="1019" y="1444"/>
                </a:lnTo>
                <a:lnTo>
                  <a:pt x="1086" y="1440"/>
                </a:lnTo>
                <a:lnTo>
                  <a:pt x="1210" y="1435"/>
                </a:lnTo>
                <a:lnTo>
                  <a:pt x="1336" y="1427"/>
                </a:lnTo>
                <a:lnTo>
                  <a:pt x="1382" y="1422"/>
                </a:lnTo>
                <a:lnTo>
                  <a:pt x="1398" y="1421"/>
                </a:lnTo>
                <a:lnTo>
                  <a:pt x="1408" y="1419"/>
                </a:lnTo>
                <a:lnTo>
                  <a:pt x="1408" y="1419"/>
                </a:lnTo>
                <a:lnTo>
                  <a:pt x="1427" y="1412"/>
                </a:lnTo>
                <a:lnTo>
                  <a:pt x="1450" y="1401"/>
                </a:lnTo>
                <a:lnTo>
                  <a:pt x="1475" y="1386"/>
                </a:lnTo>
                <a:lnTo>
                  <a:pt x="1502" y="1372"/>
                </a:lnTo>
                <a:lnTo>
                  <a:pt x="1523" y="1358"/>
                </a:lnTo>
                <a:lnTo>
                  <a:pt x="1539" y="1346"/>
                </a:lnTo>
                <a:lnTo>
                  <a:pt x="1545" y="1343"/>
                </a:lnTo>
                <a:lnTo>
                  <a:pt x="1547" y="1340"/>
                </a:lnTo>
                <a:lnTo>
                  <a:pt x="1548" y="1339"/>
                </a:lnTo>
                <a:lnTo>
                  <a:pt x="1547" y="1339"/>
                </a:lnTo>
                <a:lnTo>
                  <a:pt x="1543" y="1339"/>
                </a:lnTo>
                <a:lnTo>
                  <a:pt x="1543" y="1339"/>
                </a:lnTo>
                <a:lnTo>
                  <a:pt x="1523" y="1344"/>
                </a:lnTo>
                <a:lnTo>
                  <a:pt x="1507" y="1346"/>
                </a:lnTo>
                <a:lnTo>
                  <a:pt x="1494" y="1349"/>
                </a:lnTo>
                <a:lnTo>
                  <a:pt x="1485" y="1351"/>
                </a:lnTo>
                <a:lnTo>
                  <a:pt x="1485" y="1351"/>
                </a:lnTo>
                <a:lnTo>
                  <a:pt x="1474" y="1358"/>
                </a:lnTo>
                <a:lnTo>
                  <a:pt x="1453" y="1369"/>
                </a:lnTo>
                <a:lnTo>
                  <a:pt x="1424" y="1381"/>
                </a:lnTo>
                <a:lnTo>
                  <a:pt x="1408" y="1386"/>
                </a:lnTo>
                <a:lnTo>
                  <a:pt x="1391" y="1391"/>
                </a:lnTo>
                <a:lnTo>
                  <a:pt x="1391" y="1391"/>
                </a:lnTo>
                <a:lnTo>
                  <a:pt x="1378" y="1394"/>
                </a:lnTo>
                <a:lnTo>
                  <a:pt x="1358" y="1395"/>
                </a:lnTo>
                <a:lnTo>
                  <a:pt x="1301" y="1400"/>
                </a:lnTo>
                <a:lnTo>
                  <a:pt x="1228" y="1404"/>
                </a:lnTo>
                <a:lnTo>
                  <a:pt x="1148" y="1407"/>
                </a:lnTo>
                <a:lnTo>
                  <a:pt x="1005" y="1412"/>
                </a:lnTo>
                <a:lnTo>
                  <a:pt x="941" y="1414"/>
                </a:lnTo>
                <a:lnTo>
                  <a:pt x="941" y="1414"/>
                </a:lnTo>
                <a:lnTo>
                  <a:pt x="929" y="1396"/>
                </a:lnTo>
                <a:lnTo>
                  <a:pt x="929" y="1396"/>
                </a:lnTo>
                <a:lnTo>
                  <a:pt x="925" y="1390"/>
                </a:lnTo>
                <a:lnTo>
                  <a:pt x="923" y="1385"/>
                </a:lnTo>
                <a:lnTo>
                  <a:pt x="918" y="1374"/>
                </a:lnTo>
                <a:lnTo>
                  <a:pt x="915" y="1369"/>
                </a:lnTo>
                <a:lnTo>
                  <a:pt x="913" y="1364"/>
                </a:lnTo>
                <a:lnTo>
                  <a:pt x="909" y="1361"/>
                </a:lnTo>
                <a:lnTo>
                  <a:pt x="904" y="1359"/>
                </a:lnTo>
                <a:lnTo>
                  <a:pt x="904" y="1359"/>
                </a:lnTo>
                <a:lnTo>
                  <a:pt x="888" y="1353"/>
                </a:lnTo>
                <a:lnTo>
                  <a:pt x="864" y="1343"/>
                </a:lnTo>
                <a:lnTo>
                  <a:pt x="834" y="1329"/>
                </a:lnTo>
                <a:lnTo>
                  <a:pt x="1046" y="737"/>
                </a:lnTo>
                <a:lnTo>
                  <a:pt x="1064" y="667"/>
                </a:lnTo>
                <a:lnTo>
                  <a:pt x="1064" y="667"/>
                </a:lnTo>
                <a:lnTo>
                  <a:pt x="1080" y="642"/>
                </a:lnTo>
                <a:lnTo>
                  <a:pt x="1094" y="620"/>
                </a:lnTo>
                <a:lnTo>
                  <a:pt x="1103" y="597"/>
                </a:lnTo>
                <a:lnTo>
                  <a:pt x="1103" y="597"/>
                </a:lnTo>
                <a:lnTo>
                  <a:pt x="1110" y="580"/>
                </a:lnTo>
                <a:lnTo>
                  <a:pt x="1113" y="565"/>
                </a:lnTo>
                <a:lnTo>
                  <a:pt x="1112" y="558"/>
                </a:lnTo>
                <a:lnTo>
                  <a:pt x="1112" y="555"/>
                </a:lnTo>
                <a:lnTo>
                  <a:pt x="1110" y="551"/>
                </a:lnTo>
                <a:lnTo>
                  <a:pt x="1106" y="551"/>
                </a:lnTo>
                <a:lnTo>
                  <a:pt x="1106" y="551"/>
                </a:lnTo>
                <a:lnTo>
                  <a:pt x="1098" y="550"/>
                </a:lnTo>
                <a:lnTo>
                  <a:pt x="1092" y="547"/>
                </a:lnTo>
                <a:lnTo>
                  <a:pt x="1084" y="546"/>
                </a:lnTo>
                <a:lnTo>
                  <a:pt x="1074" y="546"/>
                </a:lnTo>
                <a:lnTo>
                  <a:pt x="1074" y="546"/>
                </a:lnTo>
                <a:lnTo>
                  <a:pt x="1069" y="545"/>
                </a:lnTo>
                <a:lnTo>
                  <a:pt x="1062" y="545"/>
                </a:lnTo>
                <a:lnTo>
                  <a:pt x="1049" y="541"/>
                </a:lnTo>
                <a:lnTo>
                  <a:pt x="1034" y="536"/>
                </a:lnTo>
                <a:lnTo>
                  <a:pt x="1074" y="421"/>
                </a:lnTo>
                <a:lnTo>
                  <a:pt x="1074" y="421"/>
                </a:lnTo>
                <a:lnTo>
                  <a:pt x="1081" y="416"/>
                </a:lnTo>
                <a:lnTo>
                  <a:pt x="1097" y="404"/>
                </a:lnTo>
                <a:lnTo>
                  <a:pt x="1106" y="397"/>
                </a:lnTo>
                <a:lnTo>
                  <a:pt x="1115" y="390"/>
                </a:lnTo>
                <a:lnTo>
                  <a:pt x="1121" y="382"/>
                </a:lnTo>
                <a:lnTo>
                  <a:pt x="1123" y="376"/>
                </a:lnTo>
                <a:lnTo>
                  <a:pt x="1123" y="376"/>
                </a:lnTo>
                <a:lnTo>
                  <a:pt x="1126" y="370"/>
                </a:lnTo>
                <a:lnTo>
                  <a:pt x="1130" y="364"/>
                </a:lnTo>
                <a:lnTo>
                  <a:pt x="1133" y="359"/>
                </a:lnTo>
                <a:lnTo>
                  <a:pt x="1136" y="352"/>
                </a:lnTo>
                <a:lnTo>
                  <a:pt x="1137" y="346"/>
                </a:lnTo>
                <a:lnTo>
                  <a:pt x="1136" y="340"/>
                </a:lnTo>
                <a:lnTo>
                  <a:pt x="1132" y="334"/>
                </a:lnTo>
                <a:lnTo>
                  <a:pt x="1123" y="326"/>
                </a:lnTo>
                <a:lnTo>
                  <a:pt x="1123" y="326"/>
                </a:lnTo>
                <a:lnTo>
                  <a:pt x="1115" y="319"/>
                </a:lnTo>
                <a:lnTo>
                  <a:pt x="1110" y="314"/>
                </a:lnTo>
                <a:lnTo>
                  <a:pt x="1102" y="306"/>
                </a:lnTo>
                <a:lnTo>
                  <a:pt x="1098" y="305"/>
                </a:lnTo>
                <a:lnTo>
                  <a:pt x="1094" y="304"/>
                </a:lnTo>
                <a:lnTo>
                  <a:pt x="1074" y="306"/>
                </a:lnTo>
                <a:lnTo>
                  <a:pt x="1074" y="306"/>
                </a:lnTo>
                <a:lnTo>
                  <a:pt x="1039" y="310"/>
                </a:lnTo>
                <a:lnTo>
                  <a:pt x="1029" y="311"/>
                </a:lnTo>
                <a:lnTo>
                  <a:pt x="1019" y="316"/>
                </a:lnTo>
                <a:lnTo>
                  <a:pt x="1019" y="316"/>
                </a:lnTo>
                <a:lnTo>
                  <a:pt x="1005" y="321"/>
                </a:lnTo>
                <a:lnTo>
                  <a:pt x="989" y="326"/>
                </a:lnTo>
                <a:lnTo>
                  <a:pt x="971" y="329"/>
                </a:lnTo>
                <a:lnTo>
                  <a:pt x="956" y="331"/>
                </a:lnTo>
                <a:lnTo>
                  <a:pt x="956" y="331"/>
                </a:lnTo>
                <a:lnTo>
                  <a:pt x="947" y="330"/>
                </a:lnTo>
                <a:lnTo>
                  <a:pt x="931" y="327"/>
                </a:lnTo>
                <a:lnTo>
                  <a:pt x="893" y="321"/>
                </a:lnTo>
                <a:lnTo>
                  <a:pt x="841" y="311"/>
                </a:lnTo>
                <a:lnTo>
                  <a:pt x="841" y="311"/>
                </a:lnTo>
                <a:lnTo>
                  <a:pt x="844" y="303"/>
                </a:lnTo>
                <a:lnTo>
                  <a:pt x="849" y="285"/>
                </a:lnTo>
                <a:lnTo>
                  <a:pt x="853" y="274"/>
                </a:lnTo>
                <a:lnTo>
                  <a:pt x="858" y="264"/>
                </a:lnTo>
                <a:lnTo>
                  <a:pt x="863" y="255"/>
                </a:lnTo>
                <a:lnTo>
                  <a:pt x="869" y="249"/>
                </a:lnTo>
                <a:lnTo>
                  <a:pt x="869" y="249"/>
                </a:lnTo>
                <a:lnTo>
                  <a:pt x="876" y="241"/>
                </a:lnTo>
                <a:lnTo>
                  <a:pt x="884" y="229"/>
                </a:lnTo>
                <a:lnTo>
                  <a:pt x="893" y="214"/>
                </a:lnTo>
                <a:lnTo>
                  <a:pt x="900" y="198"/>
                </a:lnTo>
                <a:lnTo>
                  <a:pt x="908" y="181"/>
                </a:lnTo>
                <a:lnTo>
                  <a:pt x="913" y="166"/>
                </a:lnTo>
                <a:lnTo>
                  <a:pt x="916" y="154"/>
                </a:lnTo>
                <a:lnTo>
                  <a:pt x="916" y="146"/>
                </a:lnTo>
                <a:lnTo>
                  <a:pt x="916" y="146"/>
                </a:lnTo>
                <a:lnTo>
                  <a:pt x="915" y="129"/>
                </a:lnTo>
                <a:lnTo>
                  <a:pt x="913" y="118"/>
                </a:lnTo>
                <a:lnTo>
                  <a:pt x="910" y="107"/>
                </a:lnTo>
                <a:lnTo>
                  <a:pt x="905" y="93"/>
                </a:lnTo>
                <a:lnTo>
                  <a:pt x="899" y="79"/>
                </a:lnTo>
                <a:lnTo>
                  <a:pt x="889" y="67"/>
                </a:lnTo>
                <a:lnTo>
                  <a:pt x="884" y="60"/>
                </a:lnTo>
                <a:lnTo>
                  <a:pt x="876" y="54"/>
                </a:lnTo>
                <a:lnTo>
                  <a:pt x="876" y="54"/>
                </a:lnTo>
                <a:lnTo>
                  <a:pt x="864" y="44"/>
                </a:lnTo>
                <a:lnTo>
                  <a:pt x="851" y="35"/>
                </a:lnTo>
                <a:lnTo>
                  <a:pt x="841" y="30"/>
                </a:lnTo>
                <a:lnTo>
                  <a:pt x="831" y="27"/>
                </a:lnTo>
                <a:lnTo>
                  <a:pt x="814" y="22"/>
                </a:lnTo>
                <a:lnTo>
                  <a:pt x="806" y="19"/>
                </a:lnTo>
                <a:lnTo>
                  <a:pt x="799" y="17"/>
                </a:lnTo>
                <a:lnTo>
                  <a:pt x="799" y="17"/>
                </a:lnTo>
                <a:lnTo>
                  <a:pt x="786" y="9"/>
                </a:lnTo>
                <a:lnTo>
                  <a:pt x="775" y="3"/>
                </a:lnTo>
                <a:lnTo>
                  <a:pt x="769" y="2"/>
                </a:lnTo>
                <a:lnTo>
                  <a:pt x="762" y="0"/>
                </a:lnTo>
                <a:lnTo>
                  <a:pt x="754" y="2"/>
                </a:lnTo>
                <a:lnTo>
                  <a:pt x="744" y="4"/>
                </a:lnTo>
                <a:lnTo>
                  <a:pt x="744" y="4"/>
                </a:lnTo>
                <a:close/>
                <a:moveTo>
                  <a:pt x="1049" y="421"/>
                </a:moveTo>
                <a:lnTo>
                  <a:pt x="1004" y="541"/>
                </a:lnTo>
                <a:lnTo>
                  <a:pt x="1004" y="541"/>
                </a:lnTo>
                <a:lnTo>
                  <a:pt x="1000" y="547"/>
                </a:lnTo>
                <a:lnTo>
                  <a:pt x="995" y="553"/>
                </a:lnTo>
                <a:lnTo>
                  <a:pt x="989" y="558"/>
                </a:lnTo>
                <a:lnTo>
                  <a:pt x="989" y="558"/>
                </a:lnTo>
                <a:lnTo>
                  <a:pt x="984" y="562"/>
                </a:lnTo>
                <a:lnTo>
                  <a:pt x="980" y="567"/>
                </a:lnTo>
                <a:lnTo>
                  <a:pt x="974" y="571"/>
                </a:lnTo>
                <a:lnTo>
                  <a:pt x="970" y="572"/>
                </a:lnTo>
                <a:lnTo>
                  <a:pt x="964" y="573"/>
                </a:lnTo>
                <a:lnTo>
                  <a:pt x="964" y="573"/>
                </a:lnTo>
                <a:lnTo>
                  <a:pt x="941" y="576"/>
                </a:lnTo>
                <a:lnTo>
                  <a:pt x="921" y="578"/>
                </a:lnTo>
                <a:lnTo>
                  <a:pt x="921" y="578"/>
                </a:lnTo>
                <a:lnTo>
                  <a:pt x="909" y="577"/>
                </a:lnTo>
                <a:lnTo>
                  <a:pt x="889" y="575"/>
                </a:lnTo>
                <a:lnTo>
                  <a:pt x="869" y="571"/>
                </a:lnTo>
                <a:lnTo>
                  <a:pt x="863" y="570"/>
                </a:lnTo>
                <a:lnTo>
                  <a:pt x="859" y="568"/>
                </a:lnTo>
                <a:lnTo>
                  <a:pt x="859" y="568"/>
                </a:lnTo>
                <a:lnTo>
                  <a:pt x="848" y="563"/>
                </a:lnTo>
                <a:lnTo>
                  <a:pt x="825" y="555"/>
                </a:lnTo>
                <a:lnTo>
                  <a:pt x="803" y="545"/>
                </a:lnTo>
                <a:lnTo>
                  <a:pt x="794" y="540"/>
                </a:lnTo>
                <a:lnTo>
                  <a:pt x="789" y="536"/>
                </a:lnTo>
                <a:lnTo>
                  <a:pt x="789" y="536"/>
                </a:lnTo>
                <a:lnTo>
                  <a:pt x="785" y="531"/>
                </a:lnTo>
                <a:lnTo>
                  <a:pt x="778" y="525"/>
                </a:lnTo>
                <a:lnTo>
                  <a:pt x="757" y="511"/>
                </a:lnTo>
                <a:lnTo>
                  <a:pt x="727" y="496"/>
                </a:lnTo>
                <a:lnTo>
                  <a:pt x="727" y="496"/>
                </a:lnTo>
                <a:lnTo>
                  <a:pt x="723" y="471"/>
                </a:lnTo>
                <a:lnTo>
                  <a:pt x="718" y="451"/>
                </a:lnTo>
                <a:lnTo>
                  <a:pt x="714" y="436"/>
                </a:lnTo>
                <a:lnTo>
                  <a:pt x="714" y="436"/>
                </a:lnTo>
                <a:lnTo>
                  <a:pt x="703" y="404"/>
                </a:lnTo>
                <a:lnTo>
                  <a:pt x="699" y="390"/>
                </a:lnTo>
                <a:lnTo>
                  <a:pt x="698" y="385"/>
                </a:lnTo>
                <a:lnTo>
                  <a:pt x="699" y="384"/>
                </a:lnTo>
                <a:lnTo>
                  <a:pt x="699" y="384"/>
                </a:lnTo>
                <a:lnTo>
                  <a:pt x="699" y="384"/>
                </a:lnTo>
                <a:lnTo>
                  <a:pt x="735" y="390"/>
                </a:lnTo>
                <a:lnTo>
                  <a:pt x="762" y="392"/>
                </a:lnTo>
                <a:lnTo>
                  <a:pt x="772" y="394"/>
                </a:lnTo>
                <a:lnTo>
                  <a:pt x="779" y="394"/>
                </a:lnTo>
                <a:lnTo>
                  <a:pt x="779" y="394"/>
                </a:lnTo>
                <a:lnTo>
                  <a:pt x="795" y="391"/>
                </a:lnTo>
                <a:lnTo>
                  <a:pt x="816" y="389"/>
                </a:lnTo>
                <a:lnTo>
                  <a:pt x="835" y="387"/>
                </a:lnTo>
                <a:lnTo>
                  <a:pt x="844" y="386"/>
                </a:lnTo>
                <a:lnTo>
                  <a:pt x="844" y="386"/>
                </a:lnTo>
                <a:lnTo>
                  <a:pt x="848" y="385"/>
                </a:lnTo>
                <a:lnTo>
                  <a:pt x="855" y="386"/>
                </a:lnTo>
                <a:lnTo>
                  <a:pt x="876" y="391"/>
                </a:lnTo>
                <a:lnTo>
                  <a:pt x="901" y="396"/>
                </a:lnTo>
                <a:lnTo>
                  <a:pt x="911" y="397"/>
                </a:lnTo>
                <a:lnTo>
                  <a:pt x="919" y="399"/>
                </a:lnTo>
                <a:lnTo>
                  <a:pt x="919" y="399"/>
                </a:lnTo>
                <a:lnTo>
                  <a:pt x="1019" y="401"/>
                </a:lnTo>
                <a:lnTo>
                  <a:pt x="1049" y="421"/>
                </a:lnTo>
                <a:close/>
                <a:moveTo>
                  <a:pt x="926" y="695"/>
                </a:moveTo>
                <a:lnTo>
                  <a:pt x="926" y="695"/>
                </a:lnTo>
                <a:lnTo>
                  <a:pt x="904" y="754"/>
                </a:lnTo>
                <a:lnTo>
                  <a:pt x="860" y="868"/>
                </a:lnTo>
                <a:lnTo>
                  <a:pt x="796" y="1029"/>
                </a:lnTo>
                <a:lnTo>
                  <a:pt x="796" y="1029"/>
                </a:lnTo>
                <a:lnTo>
                  <a:pt x="801" y="975"/>
                </a:lnTo>
                <a:lnTo>
                  <a:pt x="806" y="914"/>
                </a:lnTo>
                <a:lnTo>
                  <a:pt x="806" y="879"/>
                </a:lnTo>
                <a:lnTo>
                  <a:pt x="806" y="879"/>
                </a:lnTo>
                <a:lnTo>
                  <a:pt x="806" y="871"/>
                </a:lnTo>
                <a:lnTo>
                  <a:pt x="804" y="858"/>
                </a:lnTo>
                <a:lnTo>
                  <a:pt x="800" y="844"/>
                </a:lnTo>
                <a:lnTo>
                  <a:pt x="798" y="838"/>
                </a:lnTo>
                <a:lnTo>
                  <a:pt x="794" y="832"/>
                </a:lnTo>
                <a:lnTo>
                  <a:pt x="794" y="832"/>
                </a:lnTo>
                <a:lnTo>
                  <a:pt x="784" y="819"/>
                </a:lnTo>
                <a:lnTo>
                  <a:pt x="770" y="802"/>
                </a:lnTo>
                <a:lnTo>
                  <a:pt x="757" y="786"/>
                </a:lnTo>
                <a:lnTo>
                  <a:pt x="747" y="772"/>
                </a:lnTo>
                <a:lnTo>
                  <a:pt x="747" y="772"/>
                </a:lnTo>
                <a:lnTo>
                  <a:pt x="743" y="764"/>
                </a:lnTo>
                <a:lnTo>
                  <a:pt x="740" y="759"/>
                </a:lnTo>
                <a:lnTo>
                  <a:pt x="735" y="754"/>
                </a:lnTo>
                <a:lnTo>
                  <a:pt x="724" y="747"/>
                </a:lnTo>
                <a:lnTo>
                  <a:pt x="724" y="747"/>
                </a:lnTo>
                <a:lnTo>
                  <a:pt x="708" y="741"/>
                </a:lnTo>
                <a:lnTo>
                  <a:pt x="677" y="731"/>
                </a:lnTo>
                <a:lnTo>
                  <a:pt x="592" y="707"/>
                </a:lnTo>
                <a:lnTo>
                  <a:pt x="474" y="675"/>
                </a:lnTo>
                <a:lnTo>
                  <a:pt x="433" y="607"/>
                </a:lnTo>
                <a:lnTo>
                  <a:pt x="433" y="607"/>
                </a:lnTo>
                <a:lnTo>
                  <a:pt x="503" y="552"/>
                </a:lnTo>
                <a:lnTo>
                  <a:pt x="552" y="516"/>
                </a:lnTo>
                <a:lnTo>
                  <a:pt x="568" y="504"/>
                </a:lnTo>
                <a:lnTo>
                  <a:pt x="573" y="501"/>
                </a:lnTo>
                <a:lnTo>
                  <a:pt x="574" y="501"/>
                </a:lnTo>
                <a:lnTo>
                  <a:pt x="574" y="501"/>
                </a:lnTo>
                <a:lnTo>
                  <a:pt x="581" y="514"/>
                </a:lnTo>
                <a:lnTo>
                  <a:pt x="594" y="538"/>
                </a:lnTo>
                <a:lnTo>
                  <a:pt x="619" y="586"/>
                </a:lnTo>
                <a:lnTo>
                  <a:pt x="619" y="586"/>
                </a:lnTo>
                <a:lnTo>
                  <a:pt x="627" y="592"/>
                </a:lnTo>
                <a:lnTo>
                  <a:pt x="639" y="602"/>
                </a:lnTo>
                <a:lnTo>
                  <a:pt x="655" y="613"/>
                </a:lnTo>
                <a:lnTo>
                  <a:pt x="674" y="623"/>
                </a:lnTo>
                <a:lnTo>
                  <a:pt x="693" y="635"/>
                </a:lnTo>
                <a:lnTo>
                  <a:pt x="713" y="642"/>
                </a:lnTo>
                <a:lnTo>
                  <a:pt x="729" y="648"/>
                </a:lnTo>
                <a:lnTo>
                  <a:pt x="737" y="650"/>
                </a:lnTo>
                <a:lnTo>
                  <a:pt x="742" y="650"/>
                </a:lnTo>
                <a:lnTo>
                  <a:pt x="742" y="650"/>
                </a:lnTo>
                <a:lnTo>
                  <a:pt x="755" y="651"/>
                </a:lnTo>
                <a:lnTo>
                  <a:pt x="772" y="652"/>
                </a:lnTo>
                <a:lnTo>
                  <a:pt x="809" y="657"/>
                </a:lnTo>
                <a:lnTo>
                  <a:pt x="859" y="665"/>
                </a:lnTo>
                <a:lnTo>
                  <a:pt x="859" y="665"/>
                </a:lnTo>
                <a:lnTo>
                  <a:pt x="874" y="668"/>
                </a:lnTo>
                <a:lnTo>
                  <a:pt x="898" y="675"/>
                </a:lnTo>
                <a:lnTo>
                  <a:pt x="910" y="678"/>
                </a:lnTo>
                <a:lnTo>
                  <a:pt x="919" y="683"/>
                </a:lnTo>
                <a:lnTo>
                  <a:pt x="923" y="687"/>
                </a:lnTo>
                <a:lnTo>
                  <a:pt x="925" y="690"/>
                </a:lnTo>
                <a:lnTo>
                  <a:pt x="926" y="692"/>
                </a:lnTo>
                <a:lnTo>
                  <a:pt x="926" y="695"/>
                </a:lnTo>
                <a:lnTo>
                  <a:pt x="926" y="695"/>
                </a:lnTo>
                <a:close/>
                <a:moveTo>
                  <a:pt x="1016" y="675"/>
                </a:moveTo>
                <a:lnTo>
                  <a:pt x="1044" y="665"/>
                </a:lnTo>
                <a:lnTo>
                  <a:pt x="809" y="1301"/>
                </a:lnTo>
                <a:lnTo>
                  <a:pt x="799" y="1072"/>
                </a:lnTo>
                <a:lnTo>
                  <a:pt x="949" y="717"/>
                </a:lnTo>
                <a:lnTo>
                  <a:pt x="1016" y="6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A25F616-F5F0-455C-83D0-280F3ECAEAE9}"/>
              </a:ext>
            </a:extLst>
          </p:cNvPr>
          <p:cNvSpPr>
            <a:spLocks noEditPoints="1"/>
          </p:cNvSpPr>
          <p:nvPr/>
        </p:nvSpPr>
        <p:spPr bwMode="auto">
          <a:xfrm>
            <a:off x="412067" y="4975655"/>
            <a:ext cx="1625872" cy="985574"/>
          </a:xfrm>
          <a:custGeom>
            <a:avLst/>
            <a:gdLst>
              <a:gd name="T0" fmla="*/ 525 w 2006"/>
              <a:gd name="T1" fmla="*/ 338 h 1216"/>
              <a:gd name="T2" fmla="*/ 352 w 2006"/>
              <a:gd name="T3" fmla="*/ 465 h 1216"/>
              <a:gd name="T4" fmla="*/ 291 w 2006"/>
              <a:gd name="T5" fmla="*/ 469 h 1216"/>
              <a:gd name="T6" fmla="*/ 255 w 2006"/>
              <a:gd name="T7" fmla="*/ 465 h 1216"/>
              <a:gd name="T8" fmla="*/ 238 w 2006"/>
              <a:gd name="T9" fmla="*/ 493 h 1216"/>
              <a:gd name="T10" fmla="*/ 229 w 2006"/>
              <a:gd name="T11" fmla="*/ 537 h 1216"/>
              <a:gd name="T12" fmla="*/ 264 w 2006"/>
              <a:gd name="T13" fmla="*/ 567 h 1216"/>
              <a:gd name="T14" fmla="*/ 300 w 2006"/>
              <a:gd name="T15" fmla="*/ 560 h 1216"/>
              <a:gd name="T16" fmla="*/ 637 w 2006"/>
              <a:gd name="T17" fmla="*/ 900 h 1216"/>
              <a:gd name="T18" fmla="*/ 667 w 2006"/>
              <a:gd name="T19" fmla="*/ 932 h 1216"/>
              <a:gd name="T20" fmla="*/ 311 w 2006"/>
              <a:gd name="T21" fmla="*/ 1056 h 1216"/>
              <a:gd name="T22" fmla="*/ 27 w 2006"/>
              <a:gd name="T23" fmla="*/ 1095 h 1216"/>
              <a:gd name="T24" fmla="*/ 0 w 2006"/>
              <a:gd name="T25" fmla="*/ 1100 h 1216"/>
              <a:gd name="T26" fmla="*/ 33 w 2006"/>
              <a:gd name="T27" fmla="*/ 1160 h 1216"/>
              <a:gd name="T28" fmla="*/ 87 w 2006"/>
              <a:gd name="T29" fmla="*/ 1210 h 1216"/>
              <a:gd name="T30" fmla="*/ 340 w 2006"/>
              <a:gd name="T31" fmla="*/ 1176 h 1216"/>
              <a:gd name="T32" fmla="*/ 1357 w 2006"/>
              <a:gd name="T33" fmla="*/ 960 h 1216"/>
              <a:gd name="T34" fmla="*/ 1328 w 2006"/>
              <a:gd name="T35" fmla="*/ 915 h 1216"/>
              <a:gd name="T36" fmla="*/ 1302 w 2006"/>
              <a:gd name="T37" fmla="*/ 875 h 1216"/>
              <a:gd name="T38" fmla="*/ 928 w 2006"/>
              <a:gd name="T39" fmla="*/ 905 h 1216"/>
              <a:gd name="T40" fmla="*/ 909 w 2006"/>
              <a:gd name="T41" fmla="*/ 870 h 1216"/>
              <a:gd name="T42" fmla="*/ 854 w 2006"/>
              <a:gd name="T43" fmla="*/ 858 h 1216"/>
              <a:gd name="T44" fmla="*/ 777 w 2006"/>
              <a:gd name="T45" fmla="*/ 745 h 1216"/>
              <a:gd name="T46" fmla="*/ 1001 w 2006"/>
              <a:gd name="T47" fmla="*/ 665 h 1216"/>
              <a:gd name="T48" fmla="*/ 1071 w 2006"/>
              <a:gd name="T49" fmla="*/ 555 h 1216"/>
              <a:gd name="T50" fmla="*/ 1054 w 2006"/>
              <a:gd name="T51" fmla="*/ 488 h 1216"/>
              <a:gd name="T52" fmla="*/ 1031 w 2006"/>
              <a:gd name="T53" fmla="*/ 391 h 1216"/>
              <a:gd name="T54" fmla="*/ 1038 w 2006"/>
              <a:gd name="T55" fmla="*/ 384 h 1216"/>
              <a:gd name="T56" fmla="*/ 1111 w 2006"/>
              <a:gd name="T57" fmla="*/ 446 h 1216"/>
              <a:gd name="T58" fmla="*/ 1134 w 2006"/>
              <a:gd name="T59" fmla="*/ 475 h 1216"/>
              <a:gd name="T60" fmla="*/ 1186 w 2006"/>
              <a:gd name="T61" fmla="*/ 484 h 1216"/>
              <a:gd name="T62" fmla="*/ 1211 w 2006"/>
              <a:gd name="T63" fmla="*/ 473 h 1216"/>
              <a:gd name="T64" fmla="*/ 1376 w 2006"/>
              <a:gd name="T65" fmla="*/ 448 h 1216"/>
              <a:gd name="T66" fmla="*/ 1996 w 2006"/>
              <a:gd name="T67" fmla="*/ 404 h 1216"/>
              <a:gd name="T68" fmla="*/ 1987 w 2006"/>
              <a:gd name="T69" fmla="*/ 388 h 1216"/>
              <a:gd name="T70" fmla="*/ 1954 w 2006"/>
              <a:gd name="T71" fmla="*/ 381 h 1216"/>
              <a:gd name="T72" fmla="*/ 1226 w 2006"/>
              <a:gd name="T73" fmla="*/ 438 h 1216"/>
              <a:gd name="T74" fmla="*/ 1131 w 2006"/>
              <a:gd name="T75" fmla="*/ 351 h 1216"/>
              <a:gd name="T76" fmla="*/ 981 w 2006"/>
              <a:gd name="T77" fmla="*/ 257 h 1216"/>
              <a:gd name="T78" fmla="*/ 780 w 2006"/>
              <a:gd name="T79" fmla="*/ 132 h 1216"/>
              <a:gd name="T80" fmla="*/ 747 w 2006"/>
              <a:gd name="T81" fmla="*/ 122 h 1216"/>
              <a:gd name="T82" fmla="*/ 739 w 2006"/>
              <a:gd name="T83" fmla="*/ 82 h 1216"/>
              <a:gd name="T84" fmla="*/ 674 w 2006"/>
              <a:gd name="T85" fmla="*/ 22 h 1216"/>
              <a:gd name="T86" fmla="*/ 668 w 2006"/>
              <a:gd name="T87" fmla="*/ 1 h 1216"/>
              <a:gd name="T88" fmla="*/ 565 w 2006"/>
              <a:gd name="T89" fmla="*/ 25 h 1216"/>
              <a:gd name="T90" fmla="*/ 497 w 2006"/>
              <a:gd name="T91" fmla="*/ 80 h 1216"/>
              <a:gd name="T92" fmla="*/ 490 w 2006"/>
              <a:gd name="T93" fmla="*/ 126 h 1216"/>
              <a:gd name="T94" fmla="*/ 530 w 2006"/>
              <a:gd name="T95" fmla="*/ 192 h 1216"/>
              <a:gd name="T96" fmla="*/ 553 w 2006"/>
              <a:gd name="T97" fmla="*/ 233 h 1216"/>
              <a:gd name="T98" fmla="*/ 577 w 2006"/>
              <a:gd name="T99" fmla="*/ 267 h 1216"/>
              <a:gd name="T100" fmla="*/ 390 w 2006"/>
              <a:gd name="T101" fmla="*/ 520 h 1216"/>
              <a:gd name="T102" fmla="*/ 440 w 2006"/>
              <a:gd name="T103" fmla="*/ 500 h 1216"/>
              <a:gd name="T104" fmla="*/ 537 w 2006"/>
              <a:gd name="T105" fmla="*/ 444 h 1216"/>
              <a:gd name="T106" fmla="*/ 767 w 2006"/>
              <a:gd name="T107" fmla="*/ 436 h 1216"/>
              <a:gd name="T108" fmla="*/ 802 w 2006"/>
              <a:gd name="T109" fmla="*/ 475 h 1216"/>
              <a:gd name="T110" fmla="*/ 703 w 2006"/>
              <a:gd name="T111" fmla="*/ 565 h 1216"/>
              <a:gd name="T112" fmla="*/ 572 w 2006"/>
              <a:gd name="T113" fmla="*/ 680 h 1216"/>
              <a:gd name="T114" fmla="*/ 563 w 2006"/>
              <a:gd name="T115" fmla="*/ 720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06" h="1216">
                <a:moveTo>
                  <a:pt x="565" y="277"/>
                </a:moveTo>
                <a:lnTo>
                  <a:pt x="565" y="277"/>
                </a:lnTo>
                <a:lnTo>
                  <a:pt x="546" y="307"/>
                </a:lnTo>
                <a:lnTo>
                  <a:pt x="533" y="327"/>
                </a:lnTo>
                <a:lnTo>
                  <a:pt x="528" y="334"/>
                </a:lnTo>
                <a:lnTo>
                  <a:pt x="525" y="338"/>
                </a:lnTo>
                <a:lnTo>
                  <a:pt x="525" y="338"/>
                </a:lnTo>
                <a:lnTo>
                  <a:pt x="476" y="381"/>
                </a:lnTo>
                <a:lnTo>
                  <a:pt x="441" y="409"/>
                </a:lnTo>
                <a:lnTo>
                  <a:pt x="417" y="428"/>
                </a:lnTo>
                <a:lnTo>
                  <a:pt x="417" y="428"/>
                </a:lnTo>
                <a:lnTo>
                  <a:pt x="400" y="439"/>
                </a:lnTo>
                <a:lnTo>
                  <a:pt x="380" y="451"/>
                </a:lnTo>
                <a:lnTo>
                  <a:pt x="352" y="465"/>
                </a:lnTo>
                <a:lnTo>
                  <a:pt x="352" y="465"/>
                </a:lnTo>
                <a:lnTo>
                  <a:pt x="345" y="469"/>
                </a:lnTo>
                <a:lnTo>
                  <a:pt x="336" y="470"/>
                </a:lnTo>
                <a:lnTo>
                  <a:pt x="322" y="472"/>
                </a:lnTo>
                <a:lnTo>
                  <a:pt x="308" y="470"/>
                </a:lnTo>
                <a:lnTo>
                  <a:pt x="308" y="470"/>
                </a:lnTo>
                <a:lnTo>
                  <a:pt x="291" y="469"/>
                </a:lnTo>
                <a:lnTo>
                  <a:pt x="279" y="468"/>
                </a:lnTo>
                <a:lnTo>
                  <a:pt x="269" y="467"/>
                </a:lnTo>
                <a:lnTo>
                  <a:pt x="263" y="465"/>
                </a:lnTo>
                <a:lnTo>
                  <a:pt x="263" y="465"/>
                </a:lnTo>
                <a:lnTo>
                  <a:pt x="259" y="465"/>
                </a:lnTo>
                <a:lnTo>
                  <a:pt x="258" y="464"/>
                </a:lnTo>
                <a:lnTo>
                  <a:pt x="255" y="465"/>
                </a:lnTo>
                <a:lnTo>
                  <a:pt x="250" y="470"/>
                </a:lnTo>
                <a:lnTo>
                  <a:pt x="250" y="470"/>
                </a:lnTo>
                <a:lnTo>
                  <a:pt x="245" y="477"/>
                </a:lnTo>
                <a:lnTo>
                  <a:pt x="241" y="480"/>
                </a:lnTo>
                <a:lnTo>
                  <a:pt x="240" y="484"/>
                </a:lnTo>
                <a:lnTo>
                  <a:pt x="238" y="493"/>
                </a:lnTo>
                <a:lnTo>
                  <a:pt x="238" y="493"/>
                </a:lnTo>
                <a:lnTo>
                  <a:pt x="235" y="504"/>
                </a:lnTo>
                <a:lnTo>
                  <a:pt x="231" y="513"/>
                </a:lnTo>
                <a:lnTo>
                  <a:pt x="229" y="520"/>
                </a:lnTo>
                <a:lnTo>
                  <a:pt x="228" y="524"/>
                </a:lnTo>
                <a:lnTo>
                  <a:pt x="228" y="528"/>
                </a:lnTo>
                <a:lnTo>
                  <a:pt x="228" y="528"/>
                </a:lnTo>
                <a:lnTo>
                  <a:pt x="229" y="537"/>
                </a:lnTo>
                <a:lnTo>
                  <a:pt x="230" y="543"/>
                </a:lnTo>
                <a:lnTo>
                  <a:pt x="234" y="549"/>
                </a:lnTo>
                <a:lnTo>
                  <a:pt x="240" y="555"/>
                </a:lnTo>
                <a:lnTo>
                  <a:pt x="240" y="555"/>
                </a:lnTo>
                <a:lnTo>
                  <a:pt x="245" y="559"/>
                </a:lnTo>
                <a:lnTo>
                  <a:pt x="251" y="562"/>
                </a:lnTo>
                <a:lnTo>
                  <a:pt x="264" y="567"/>
                </a:lnTo>
                <a:lnTo>
                  <a:pt x="274" y="568"/>
                </a:lnTo>
                <a:lnTo>
                  <a:pt x="280" y="568"/>
                </a:lnTo>
                <a:lnTo>
                  <a:pt x="280" y="568"/>
                </a:lnTo>
                <a:lnTo>
                  <a:pt x="290" y="562"/>
                </a:lnTo>
                <a:lnTo>
                  <a:pt x="296" y="559"/>
                </a:lnTo>
                <a:lnTo>
                  <a:pt x="299" y="559"/>
                </a:lnTo>
                <a:lnTo>
                  <a:pt x="300" y="560"/>
                </a:lnTo>
                <a:lnTo>
                  <a:pt x="300" y="560"/>
                </a:lnTo>
                <a:lnTo>
                  <a:pt x="315" y="577"/>
                </a:lnTo>
                <a:lnTo>
                  <a:pt x="355" y="615"/>
                </a:lnTo>
                <a:lnTo>
                  <a:pt x="471" y="729"/>
                </a:lnTo>
                <a:lnTo>
                  <a:pt x="639" y="890"/>
                </a:lnTo>
                <a:lnTo>
                  <a:pt x="639" y="890"/>
                </a:lnTo>
                <a:lnTo>
                  <a:pt x="637" y="900"/>
                </a:lnTo>
                <a:lnTo>
                  <a:pt x="637" y="907"/>
                </a:lnTo>
                <a:lnTo>
                  <a:pt x="638" y="910"/>
                </a:lnTo>
                <a:lnTo>
                  <a:pt x="639" y="910"/>
                </a:lnTo>
                <a:lnTo>
                  <a:pt x="639" y="910"/>
                </a:lnTo>
                <a:lnTo>
                  <a:pt x="649" y="910"/>
                </a:lnTo>
                <a:lnTo>
                  <a:pt x="657" y="910"/>
                </a:lnTo>
                <a:lnTo>
                  <a:pt x="667" y="932"/>
                </a:lnTo>
                <a:lnTo>
                  <a:pt x="667" y="932"/>
                </a:lnTo>
                <a:lnTo>
                  <a:pt x="607" y="970"/>
                </a:lnTo>
                <a:lnTo>
                  <a:pt x="607" y="970"/>
                </a:lnTo>
                <a:lnTo>
                  <a:pt x="577" y="991"/>
                </a:lnTo>
                <a:lnTo>
                  <a:pt x="552" y="1010"/>
                </a:lnTo>
                <a:lnTo>
                  <a:pt x="552" y="1010"/>
                </a:lnTo>
                <a:lnTo>
                  <a:pt x="311" y="1056"/>
                </a:lnTo>
                <a:lnTo>
                  <a:pt x="140" y="1087"/>
                </a:lnTo>
                <a:lnTo>
                  <a:pt x="82" y="1098"/>
                </a:lnTo>
                <a:lnTo>
                  <a:pt x="55" y="1102"/>
                </a:lnTo>
                <a:lnTo>
                  <a:pt x="55" y="1102"/>
                </a:lnTo>
                <a:lnTo>
                  <a:pt x="48" y="1101"/>
                </a:lnTo>
                <a:lnTo>
                  <a:pt x="42" y="1100"/>
                </a:lnTo>
                <a:lnTo>
                  <a:pt x="27" y="1095"/>
                </a:lnTo>
                <a:lnTo>
                  <a:pt x="19" y="1093"/>
                </a:lnTo>
                <a:lnTo>
                  <a:pt x="13" y="1092"/>
                </a:lnTo>
                <a:lnTo>
                  <a:pt x="8" y="1092"/>
                </a:lnTo>
                <a:lnTo>
                  <a:pt x="3" y="1095"/>
                </a:lnTo>
                <a:lnTo>
                  <a:pt x="3" y="1095"/>
                </a:lnTo>
                <a:lnTo>
                  <a:pt x="2" y="1097"/>
                </a:lnTo>
                <a:lnTo>
                  <a:pt x="0" y="1100"/>
                </a:lnTo>
                <a:lnTo>
                  <a:pt x="0" y="1105"/>
                </a:lnTo>
                <a:lnTo>
                  <a:pt x="3" y="1112"/>
                </a:lnTo>
                <a:lnTo>
                  <a:pt x="7" y="1120"/>
                </a:lnTo>
                <a:lnTo>
                  <a:pt x="14" y="1132"/>
                </a:lnTo>
                <a:lnTo>
                  <a:pt x="18" y="1137"/>
                </a:lnTo>
                <a:lnTo>
                  <a:pt x="18" y="1137"/>
                </a:lnTo>
                <a:lnTo>
                  <a:pt x="33" y="1160"/>
                </a:lnTo>
                <a:lnTo>
                  <a:pt x="48" y="1178"/>
                </a:lnTo>
                <a:lnTo>
                  <a:pt x="55" y="1187"/>
                </a:lnTo>
                <a:lnTo>
                  <a:pt x="63" y="1195"/>
                </a:lnTo>
                <a:lnTo>
                  <a:pt x="63" y="1195"/>
                </a:lnTo>
                <a:lnTo>
                  <a:pt x="70" y="1201"/>
                </a:lnTo>
                <a:lnTo>
                  <a:pt x="78" y="1206"/>
                </a:lnTo>
                <a:lnTo>
                  <a:pt x="87" y="1210"/>
                </a:lnTo>
                <a:lnTo>
                  <a:pt x="97" y="1212"/>
                </a:lnTo>
                <a:lnTo>
                  <a:pt x="105" y="1215"/>
                </a:lnTo>
                <a:lnTo>
                  <a:pt x="115" y="1216"/>
                </a:lnTo>
                <a:lnTo>
                  <a:pt x="127" y="1216"/>
                </a:lnTo>
                <a:lnTo>
                  <a:pt x="138" y="1215"/>
                </a:lnTo>
                <a:lnTo>
                  <a:pt x="138" y="1215"/>
                </a:lnTo>
                <a:lnTo>
                  <a:pt x="340" y="1176"/>
                </a:lnTo>
                <a:lnTo>
                  <a:pt x="754" y="1093"/>
                </a:lnTo>
                <a:lnTo>
                  <a:pt x="1164" y="1011"/>
                </a:lnTo>
                <a:lnTo>
                  <a:pt x="1298" y="982"/>
                </a:lnTo>
                <a:lnTo>
                  <a:pt x="1336" y="974"/>
                </a:lnTo>
                <a:lnTo>
                  <a:pt x="1351" y="970"/>
                </a:lnTo>
                <a:lnTo>
                  <a:pt x="1351" y="970"/>
                </a:lnTo>
                <a:lnTo>
                  <a:pt x="1357" y="960"/>
                </a:lnTo>
                <a:lnTo>
                  <a:pt x="1360" y="956"/>
                </a:lnTo>
                <a:lnTo>
                  <a:pt x="1361" y="952"/>
                </a:lnTo>
                <a:lnTo>
                  <a:pt x="1361" y="952"/>
                </a:lnTo>
                <a:lnTo>
                  <a:pt x="1357" y="945"/>
                </a:lnTo>
                <a:lnTo>
                  <a:pt x="1350" y="932"/>
                </a:lnTo>
                <a:lnTo>
                  <a:pt x="1341" y="915"/>
                </a:lnTo>
                <a:lnTo>
                  <a:pt x="1328" y="915"/>
                </a:lnTo>
                <a:lnTo>
                  <a:pt x="1328" y="915"/>
                </a:lnTo>
                <a:lnTo>
                  <a:pt x="1325" y="909"/>
                </a:lnTo>
                <a:lnTo>
                  <a:pt x="1318" y="894"/>
                </a:lnTo>
                <a:lnTo>
                  <a:pt x="1313" y="886"/>
                </a:lnTo>
                <a:lnTo>
                  <a:pt x="1310" y="880"/>
                </a:lnTo>
                <a:lnTo>
                  <a:pt x="1305" y="876"/>
                </a:lnTo>
                <a:lnTo>
                  <a:pt x="1302" y="875"/>
                </a:lnTo>
                <a:lnTo>
                  <a:pt x="1301" y="875"/>
                </a:lnTo>
                <a:lnTo>
                  <a:pt x="1301" y="875"/>
                </a:lnTo>
                <a:lnTo>
                  <a:pt x="1001" y="952"/>
                </a:lnTo>
                <a:lnTo>
                  <a:pt x="1001" y="952"/>
                </a:lnTo>
                <a:lnTo>
                  <a:pt x="964" y="930"/>
                </a:lnTo>
                <a:lnTo>
                  <a:pt x="938" y="912"/>
                </a:lnTo>
                <a:lnTo>
                  <a:pt x="928" y="905"/>
                </a:lnTo>
                <a:lnTo>
                  <a:pt x="924" y="900"/>
                </a:lnTo>
                <a:lnTo>
                  <a:pt x="924" y="900"/>
                </a:lnTo>
                <a:lnTo>
                  <a:pt x="923" y="892"/>
                </a:lnTo>
                <a:lnTo>
                  <a:pt x="920" y="882"/>
                </a:lnTo>
                <a:lnTo>
                  <a:pt x="918" y="877"/>
                </a:lnTo>
                <a:lnTo>
                  <a:pt x="914" y="874"/>
                </a:lnTo>
                <a:lnTo>
                  <a:pt x="909" y="870"/>
                </a:lnTo>
                <a:lnTo>
                  <a:pt x="902" y="867"/>
                </a:lnTo>
                <a:lnTo>
                  <a:pt x="902" y="867"/>
                </a:lnTo>
                <a:lnTo>
                  <a:pt x="885" y="865"/>
                </a:lnTo>
                <a:lnTo>
                  <a:pt x="874" y="864"/>
                </a:lnTo>
                <a:lnTo>
                  <a:pt x="864" y="863"/>
                </a:lnTo>
                <a:lnTo>
                  <a:pt x="854" y="858"/>
                </a:lnTo>
                <a:lnTo>
                  <a:pt x="854" y="858"/>
                </a:lnTo>
                <a:lnTo>
                  <a:pt x="850" y="855"/>
                </a:lnTo>
                <a:lnTo>
                  <a:pt x="847" y="850"/>
                </a:lnTo>
                <a:lnTo>
                  <a:pt x="835" y="836"/>
                </a:lnTo>
                <a:lnTo>
                  <a:pt x="809" y="799"/>
                </a:lnTo>
                <a:lnTo>
                  <a:pt x="787" y="761"/>
                </a:lnTo>
                <a:lnTo>
                  <a:pt x="777" y="745"/>
                </a:lnTo>
                <a:lnTo>
                  <a:pt x="777" y="745"/>
                </a:lnTo>
                <a:lnTo>
                  <a:pt x="867" y="718"/>
                </a:lnTo>
                <a:lnTo>
                  <a:pt x="936" y="694"/>
                </a:lnTo>
                <a:lnTo>
                  <a:pt x="965" y="684"/>
                </a:lnTo>
                <a:lnTo>
                  <a:pt x="986" y="675"/>
                </a:lnTo>
                <a:lnTo>
                  <a:pt x="986" y="675"/>
                </a:lnTo>
                <a:lnTo>
                  <a:pt x="994" y="671"/>
                </a:lnTo>
                <a:lnTo>
                  <a:pt x="1001" y="665"/>
                </a:lnTo>
                <a:lnTo>
                  <a:pt x="1009" y="658"/>
                </a:lnTo>
                <a:lnTo>
                  <a:pt x="1016" y="650"/>
                </a:lnTo>
                <a:lnTo>
                  <a:pt x="1031" y="632"/>
                </a:lnTo>
                <a:lnTo>
                  <a:pt x="1045" y="612"/>
                </a:lnTo>
                <a:lnTo>
                  <a:pt x="1056" y="590"/>
                </a:lnTo>
                <a:lnTo>
                  <a:pt x="1065" y="572"/>
                </a:lnTo>
                <a:lnTo>
                  <a:pt x="1071" y="555"/>
                </a:lnTo>
                <a:lnTo>
                  <a:pt x="1073" y="548"/>
                </a:lnTo>
                <a:lnTo>
                  <a:pt x="1074" y="543"/>
                </a:lnTo>
                <a:lnTo>
                  <a:pt x="1074" y="543"/>
                </a:lnTo>
                <a:lnTo>
                  <a:pt x="1071" y="533"/>
                </a:lnTo>
                <a:lnTo>
                  <a:pt x="1068" y="519"/>
                </a:lnTo>
                <a:lnTo>
                  <a:pt x="1061" y="504"/>
                </a:lnTo>
                <a:lnTo>
                  <a:pt x="1054" y="488"/>
                </a:lnTo>
                <a:lnTo>
                  <a:pt x="1040" y="459"/>
                </a:lnTo>
                <a:lnTo>
                  <a:pt x="1034" y="443"/>
                </a:lnTo>
                <a:lnTo>
                  <a:pt x="1034" y="443"/>
                </a:lnTo>
                <a:lnTo>
                  <a:pt x="1031" y="422"/>
                </a:lnTo>
                <a:lnTo>
                  <a:pt x="1031" y="398"/>
                </a:lnTo>
                <a:lnTo>
                  <a:pt x="1031" y="398"/>
                </a:lnTo>
                <a:lnTo>
                  <a:pt x="1031" y="391"/>
                </a:lnTo>
                <a:lnTo>
                  <a:pt x="1029" y="382"/>
                </a:lnTo>
                <a:lnTo>
                  <a:pt x="1029" y="377"/>
                </a:lnTo>
                <a:lnTo>
                  <a:pt x="1028" y="376"/>
                </a:lnTo>
                <a:lnTo>
                  <a:pt x="1029" y="376"/>
                </a:lnTo>
                <a:lnTo>
                  <a:pt x="1029" y="376"/>
                </a:lnTo>
                <a:lnTo>
                  <a:pt x="1031" y="379"/>
                </a:lnTo>
                <a:lnTo>
                  <a:pt x="1038" y="384"/>
                </a:lnTo>
                <a:lnTo>
                  <a:pt x="1056" y="397"/>
                </a:lnTo>
                <a:lnTo>
                  <a:pt x="1075" y="411"/>
                </a:lnTo>
                <a:lnTo>
                  <a:pt x="1086" y="418"/>
                </a:lnTo>
                <a:lnTo>
                  <a:pt x="1086" y="418"/>
                </a:lnTo>
                <a:lnTo>
                  <a:pt x="1099" y="431"/>
                </a:lnTo>
                <a:lnTo>
                  <a:pt x="1106" y="438"/>
                </a:lnTo>
                <a:lnTo>
                  <a:pt x="1111" y="446"/>
                </a:lnTo>
                <a:lnTo>
                  <a:pt x="1111" y="446"/>
                </a:lnTo>
                <a:lnTo>
                  <a:pt x="1115" y="454"/>
                </a:lnTo>
                <a:lnTo>
                  <a:pt x="1119" y="464"/>
                </a:lnTo>
                <a:lnTo>
                  <a:pt x="1122" y="468"/>
                </a:lnTo>
                <a:lnTo>
                  <a:pt x="1125" y="472"/>
                </a:lnTo>
                <a:lnTo>
                  <a:pt x="1129" y="474"/>
                </a:lnTo>
                <a:lnTo>
                  <a:pt x="1134" y="475"/>
                </a:lnTo>
                <a:lnTo>
                  <a:pt x="1134" y="475"/>
                </a:lnTo>
                <a:lnTo>
                  <a:pt x="1142" y="478"/>
                </a:lnTo>
                <a:lnTo>
                  <a:pt x="1152" y="480"/>
                </a:lnTo>
                <a:lnTo>
                  <a:pt x="1164" y="483"/>
                </a:lnTo>
                <a:lnTo>
                  <a:pt x="1176" y="483"/>
                </a:lnTo>
                <a:lnTo>
                  <a:pt x="1176" y="483"/>
                </a:lnTo>
                <a:lnTo>
                  <a:pt x="1186" y="484"/>
                </a:lnTo>
                <a:lnTo>
                  <a:pt x="1194" y="487"/>
                </a:lnTo>
                <a:lnTo>
                  <a:pt x="1197" y="487"/>
                </a:lnTo>
                <a:lnTo>
                  <a:pt x="1200" y="487"/>
                </a:lnTo>
                <a:lnTo>
                  <a:pt x="1202" y="485"/>
                </a:lnTo>
                <a:lnTo>
                  <a:pt x="1205" y="482"/>
                </a:lnTo>
                <a:lnTo>
                  <a:pt x="1205" y="482"/>
                </a:lnTo>
                <a:lnTo>
                  <a:pt x="1211" y="473"/>
                </a:lnTo>
                <a:lnTo>
                  <a:pt x="1220" y="465"/>
                </a:lnTo>
                <a:lnTo>
                  <a:pt x="1229" y="459"/>
                </a:lnTo>
                <a:lnTo>
                  <a:pt x="1232" y="458"/>
                </a:lnTo>
                <a:lnTo>
                  <a:pt x="1236" y="457"/>
                </a:lnTo>
                <a:lnTo>
                  <a:pt x="1236" y="457"/>
                </a:lnTo>
                <a:lnTo>
                  <a:pt x="1286" y="454"/>
                </a:lnTo>
                <a:lnTo>
                  <a:pt x="1376" y="448"/>
                </a:lnTo>
                <a:lnTo>
                  <a:pt x="1619" y="431"/>
                </a:lnTo>
                <a:lnTo>
                  <a:pt x="1954" y="406"/>
                </a:lnTo>
                <a:lnTo>
                  <a:pt x="1974" y="416"/>
                </a:lnTo>
                <a:lnTo>
                  <a:pt x="1979" y="406"/>
                </a:lnTo>
                <a:lnTo>
                  <a:pt x="1979" y="406"/>
                </a:lnTo>
                <a:lnTo>
                  <a:pt x="1985" y="406"/>
                </a:lnTo>
                <a:lnTo>
                  <a:pt x="1996" y="404"/>
                </a:lnTo>
                <a:lnTo>
                  <a:pt x="2001" y="403"/>
                </a:lnTo>
                <a:lnTo>
                  <a:pt x="2005" y="401"/>
                </a:lnTo>
                <a:lnTo>
                  <a:pt x="2006" y="399"/>
                </a:lnTo>
                <a:lnTo>
                  <a:pt x="2004" y="396"/>
                </a:lnTo>
                <a:lnTo>
                  <a:pt x="2004" y="396"/>
                </a:lnTo>
                <a:lnTo>
                  <a:pt x="1996" y="392"/>
                </a:lnTo>
                <a:lnTo>
                  <a:pt x="1987" y="388"/>
                </a:lnTo>
                <a:lnTo>
                  <a:pt x="1979" y="386"/>
                </a:lnTo>
                <a:lnTo>
                  <a:pt x="1979" y="386"/>
                </a:lnTo>
                <a:lnTo>
                  <a:pt x="1976" y="384"/>
                </a:lnTo>
                <a:lnTo>
                  <a:pt x="1971" y="382"/>
                </a:lnTo>
                <a:lnTo>
                  <a:pt x="1962" y="379"/>
                </a:lnTo>
                <a:lnTo>
                  <a:pt x="1959" y="379"/>
                </a:lnTo>
                <a:lnTo>
                  <a:pt x="1954" y="381"/>
                </a:lnTo>
                <a:lnTo>
                  <a:pt x="1954" y="381"/>
                </a:lnTo>
                <a:lnTo>
                  <a:pt x="1936" y="391"/>
                </a:lnTo>
                <a:lnTo>
                  <a:pt x="1936" y="391"/>
                </a:lnTo>
                <a:lnTo>
                  <a:pt x="1905" y="394"/>
                </a:lnTo>
                <a:lnTo>
                  <a:pt x="1824" y="399"/>
                </a:lnTo>
                <a:lnTo>
                  <a:pt x="1579" y="416"/>
                </a:lnTo>
                <a:lnTo>
                  <a:pt x="1226" y="438"/>
                </a:lnTo>
                <a:lnTo>
                  <a:pt x="1226" y="438"/>
                </a:lnTo>
                <a:lnTo>
                  <a:pt x="1197" y="416"/>
                </a:lnTo>
                <a:lnTo>
                  <a:pt x="1171" y="394"/>
                </a:lnTo>
                <a:lnTo>
                  <a:pt x="1160" y="382"/>
                </a:lnTo>
                <a:lnTo>
                  <a:pt x="1149" y="371"/>
                </a:lnTo>
                <a:lnTo>
                  <a:pt x="1149" y="371"/>
                </a:lnTo>
                <a:lnTo>
                  <a:pt x="1131" y="351"/>
                </a:lnTo>
                <a:lnTo>
                  <a:pt x="1115" y="333"/>
                </a:lnTo>
                <a:lnTo>
                  <a:pt x="1106" y="326"/>
                </a:lnTo>
                <a:lnTo>
                  <a:pt x="1095" y="318"/>
                </a:lnTo>
                <a:lnTo>
                  <a:pt x="1084" y="309"/>
                </a:lnTo>
                <a:lnTo>
                  <a:pt x="1069" y="302"/>
                </a:lnTo>
                <a:lnTo>
                  <a:pt x="1069" y="302"/>
                </a:lnTo>
                <a:lnTo>
                  <a:pt x="981" y="257"/>
                </a:lnTo>
                <a:lnTo>
                  <a:pt x="777" y="177"/>
                </a:lnTo>
                <a:lnTo>
                  <a:pt x="777" y="177"/>
                </a:lnTo>
                <a:lnTo>
                  <a:pt x="778" y="170"/>
                </a:lnTo>
                <a:lnTo>
                  <a:pt x="782" y="153"/>
                </a:lnTo>
                <a:lnTo>
                  <a:pt x="782" y="145"/>
                </a:lnTo>
                <a:lnTo>
                  <a:pt x="782" y="137"/>
                </a:lnTo>
                <a:lnTo>
                  <a:pt x="780" y="132"/>
                </a:lnTo>
                <a:lnTo>
                  <a:pt x="778" y="130"/>
                </a:lnTo>
                <a:lnTo>
                  <a:pt x="777" y="130"/>
                </a:lnTo>
                <a:lnTo>
                  <a:pt x="777" y="130"/>
                </a:lnTo>
                <a:lnTo>
                  <a:pt x="758" y="126"/>
                </a:lnTo>
                <a:lnTo>
                  <a:pt x="752" y="123"/>
                </a:lnTo>
                <a:lnTo>
                  <a:pt x="747" y="122"/>
                </a:lnTo>
                <a:lnTo>
                  <a:pt x="747" y="122"/>
                </a:lnTo>
                <a:lnTo>
                  <a:pt x="746" y="120"/>
                </a:lnTo>
                <a:lnTo>
                  <a:pt x="744" y="116"/>
                </a:lnTo>
                <a:lnTo>
                  <a:pt x="744" y="106"/>
                </a:lnTo>
                <a:lnTo>
                  <a:pt x="743" y="93"/>
                </a:lnTo>
                <a:lnTo>
                  <a:pt x="742" y="87"/>
                </a:lnTo>
                <a:lnTo>
                  <a:pt x="739" y="82"/>
                </a:lnTo>
                <a:lnTo>
                  <a:pt x="739" y="82"/>
                </a:lnTo>
                <a:lnTo>
                  <a:pt x="736" y="76"/>
                </a:lnTo>
                <a:lnTo>
                  <a:pt x="728" y="68"/>
                </a:lnTo>
                <a:lnTo>
                  <a:pt x="711" y="51"/>
                </a:lnTo>
                <a:lnTo>
                  <a:pt x="692" y="35"/>
                </a:lnTo>
                <a:lnTo>
                  <a:pt x="677" y="25"/>
                </a:lnTo>
                <a:lnTo>
                  <a:pt x="677" y="25"/>
                </a:lnTo>
                <a:lnTo>
                  <a:pt x="674" y="22"/>
                </a:lnTo>
                <a:lnTo>
                  <a:pt x="673" y="21"/>
                </a:lnTo>
                <a:lnTo>
                  <a:pt x="673" y="16"/>
                </a:lnTo>
                <a:lnTo>
                  <a:pt x="673" y="11"/>
                </a:lnTo>
                <a:lnTo>
                  <a:pt x="673" y="6"/>
                </a:lnTo>
                <a:lnTo>
                  <a:pt x="672" y="4"/>
                </a:lnTo>
                <a:lnTo>
                  <a:pt x="671" y="2"/>
                </a:lnTo>
                <a:lnTo>
                  <a:pt x="668" y="1"/>
                </a:lnTo>
                <a:lnTo>
                  <a:pt x="663" y="0"/>
                </a:lnTo>
                <a:lnTo>
                  <a:pt x="651" y="1"/>
                </a:lnTo>
                <a:lnTo>
                  <a:pt x="629" y="5"/>
                </a:lnTo>
                <a:lnTo>
                  <a:pt x="629" y="5"/>
                </a:lnTo>
                <a:lnTo>
                  <a:pt x="605" y="11"/>
                </a:lnTo>
                <a:lnTo>
                  <a:pt x="583" y="17"/>
                </a:lnTo>
                <a:lnTo>
                  <a:pt x="565" y="25"/>
                </a:lnTo>
                <a:lnTo>
                  <a:pt x="548" y="34"/>
                </a:lnTo>
                <a:lnTo>
                  <a:pt x="535" y="42"/>
                </a:lnTo>
                <a:lnTo>
                  <a:pt x="522" y="51"/>
                </a:lnTo>
                <a:lnTo>
                  <a:pt x="513" y="58"/>
                </a:lnTo>
                <a:lnTo>
                  <a:pt x="507" y="67"/>
                </a:lnTo>
                <a:lnTo>
                  <a:pt x="507" y="67"/>
                </a:lnTo>
                <a:lnTo>
                  <a:pt x="497" y="80"/>
                </a:lnTo>
                <a:lnTo>
                  <a:pt x="488" y="91"/>
                </a:lnTo>
                <a:lnTo>
                  <a:pt x="486" y="95"/>
                </a:lnTo>
                <a:lnTo>
                  <a:pt x="483" y="100"/>
                </a:lnTo>
                <a:lnTo>
                  <a:pt x="483" y="106"/>
                </a:lnTo>
                <a:lnTo>
                  <a:pt x="485" y="112"/>
                </a:lnTo>
                <a:lnTo>
                  <a:pt x="485" y="112"/>
                </a:lnTo>
                <a:lnTo>
                  <a:pt x="490" y="126"/>
                </a:lnTo>
                <a:lnTo>
                  <a:pt x="498" y="141"/>
                </a:lnTo>
                <a:lnTo>
                  <a:pt x="507" y="153"/>
                </a:lnTo>
                <a:lnTo>
                  <a:pt x="515" y="162"/>
                </a:lnTo>
                <a:lnTo>
                  <a:pt x="515" y="162"/>
                </a:lnTo>
                <a:lnTo>
                  <a:pt x="518" y="166"/>
                </a:lnTo>
                <a:lnTo>
                  <a:pt x="522" y="173"/>
                </a:lnTo>
                <a:lnTo>
                  <a:pt x="530" y="192"/>
                </a:lnTo>
                <a:lnTo>
                  <a:pt x="538" y="210"/>
                </a:lnTo>
                <a:lnTo>
                  <a:pt x="542" y="217"/>
                </a:lnTo>
                <a:lnTo>
                  <a:pt x="545" y="222"/>
                </a:lnTo>
                <a:lnTo>
                  <a:pt x="545" y="222"/>
                </a:lnTo>
                <a:lnTo>
                  <a:pt x="548" y="226"/>
                </a:lnTo>
                <a:lnTo>
                  <a:pt x="551" y="230"/>
                </a:lnTo>
                <a:lnTo>
                  <a:pt x="553" y="233"/>
                </a:lnTo>
                <a:lnTo>
                  <a:pt x="557" y="240"/>
                </a:lnTo>
                <a:lnTo>
                  <a:pt x="557" y="240"/>
                </a:lnTo>
                <a:lnTo>
                  <a:pt x="563" y="246"/>
                </a:lnTo>
                <a:lnTo>
                  <a:pt x="570" y="251"/>
                </a:lnTo>
                <a:lnTo>
                  <a:pt x="577" y="257"/>
                </a:lnTo>
                <a:lnTo>
                  <a:pt x="577" y="267"/>
                </a:lnTo>
                <a:lnTo>
                  <a:pt x="577" y="267"/>
                </a:lnTo>
                <a:lnTo>
                  <a:pt x="572" y="269"/>
                </a:lnTo>
                <a:lnTo>
                  <a:pt x="565" y="277"/>
                </a:lnTo>
                <a:lnTo>
                  <a:pt x="565" y="277"/>
                </a:lnTo>
                <a:close/>
                <a:moveTo>
                  <a:pt x="315" y="545"/>
                </a:moveTo>
                <a:lnTo>
                  <a:pt x="315" y="545"/>
                </a:lnTo>
                <a:lnTo>
                  <a:pt x="349" y="535"/>
                </a:lnTo>
                <a:lnTo>
                  <a:pt x="390" y="520"/>
                </a:lnTo>
                <a:lnTo>
                  <a:pt x="390" y="520"/>
                </a:lnTo>
                <a:lnTo>
                  <a:pt x="411" y="512"/>
                </a:lnTo>
                <a:lnTo>
                  <a:pt x="422" y="507"/>
                </a:lnTo>
                <a:lnTo>
                  <a:pt x="432" y="503"/>
                </a:lnTo>
                <a:lnTo>
                  <a:pt x="432" y="503"/>
                </a:lnTo>
                <a:lnTo>
                  <a:pt x="436" y="502"/>
                </a:lnTo>
                <a:lnTo>
                  <a:pt x="440" y="500"/>
                </a:lnTo>
                <a:lnTo>
                  <a:pt x="446" y="494"/>
                </a:lnTo>
                <a:lnTo>
                  <a:pt x="451" y="489"/>
                </a:lnTo>
                <a:lnTo>
                  <a:pt x="452" y="487"/>
                </a:lnTo>
                <a:lnTo>
                  <a:pt x="455" y="485"/>
                </a:lnTo>
                <a:lnTo>
                  <a:pt x="455" y="485"/>
                </a:lnTo>
                <a:lnTo>
                  <a:pt x="482" y="473"/>
                </a:lnTo>
                <a:lnTo>
                  <a:pt x="537" y="444"/>
                </a:lnTo>
                <a:lnTo>
                  <a:pt x="617" y="403"/>
                </a:lnTo>
                <a:lnTo>
                  <a:pt x="669" y="361"/>
                </a:lnTo>
                <a:lnTo>
                  <a:pt x="669" y="361"/>
                </a:lnTo>
                <a:lnTo>
                  <a:pt x="749" y="426"/>
                </a:lnTo>
                <a:lnTo>
                  <a:pt x="749" y="426"/>
                </a:lnTo>
                <a:lnTo>
                  <a:pt x="757" y="431"/>
                </a:lnTo>
                <a:lnTo>
                  <a:pt x="767" y="436"/>
                </a:lnTo>
                <a:lnTo>
                  <a:pt x="772" y="438"/>
                </a:lnTo>
                <a:lnTo>
                  <a:pt x="777" y="442"/>
                </a:lnTo>
                <a:lnTo>
                  <a:pt x="782" y="447"/>
                </a:lnTo>
                <a:lnTo>
                  <a:pt x="787" y="453"/>
                </a:lnTo>
                <a:lnTo>
                  <a:pt x="787" y="453"/>
                </a:lnTo>
                <a:lnTo>
                  <a:pt x="795" y="467"/>
                </a:lnTo>
                <a:lnTo>
                  <a:pt x="802" y="475"/>
                </a:lnTo>
                <a:lnTo>
                  <a:pt x="805" y="482"/>
                </a:lnTo>
                <a:lnTo>
                  <a:pt x="807" y="484"/>
                </a:lnTo>
                <a:lnTo>
                  <a:pt x="807" y="485"/>
                </a:lnTo>
                <a:lnTo>
                  <a:pt x="807" y="485"/>
                </a:lnTo>
                <a:lnTo>
                  <a:pt x="798" y="494"/>
                </a:lnTo>
                <a:lnTo>
                  <a:pt x="774" y="513"/>
                </a:lnTo>
                <a:lnTo>
                  <a:pt x="703" y="565"/>
                </a:lnTo>
                <a:lnTo>
                  <a:pt x="629" y="620"/>
                </a:lnTo>
                <a:lnTo>
                  <a:pt x="605" y="640"/>
                </a:lnTo>
                <a:lnTo>
                  <a:pt x="592" y="650"/>
                </a:lnTo>
                <a:lnTo>
                  <a:pt x="592" y="650"/>
                </a:lnTo>
                <a:lnTo>
                  <a:pt x="581" y="664"/>
                </a:lnTo>
                <a:lnTo>
                  <a:pt x="577" y="670"/>
                </a:lnTo>
                <a:lnTo>
                  <a:pt x="572" y="680"/>
                </a:lnTo>
                <a:lnTo>
                  <a:pt x="572" y="680"/>
                </a:lnTo>
                <a:lnTo>
                  <a:pt x="567" y="691"/>
                </a:lnTo>
                <a:lnTo>
                  <a:pt x="563" y="698"/>
                </a:lnTo>
                <a:lnTo>
                  <a:pt x="561" y="705"/>
                </a:lnTo>
                <a:lnTo>
                  <a:pt x="562" y="715"/>
                </a:lnTo>
                <a:lnTo>
                  <a:pt x="562" y="715"/>
                </a:lnTo>
                <a:lnTo>
                  <a:pt x="563" y="720"/>
                </a:lnTo>
                <a:lnTo>
                  <a:pt x="567" y="728"/>
                </a:lnTo>
                <a:lnTo>
                  <a:pt x="578" y="749"/>
                </a:lnTo>
                <a:lnTo>
                  <a:pt x="613" y="806"/>
                </a:lnTo>
                <a:lnTo>
                  <a:pt x="662" y="885"/>
                </a:lnTo>
                <a:lnTo>
                  <a:pt x="647" y="882"/>
                </a:lnTo>
                <a:lnTo>
                  <a:pt x="315" y="5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2A97877D-F40B-40E3-ABA7-614A4AC049D1}"/>
              </a:ext>
            </a:extLst>
          </p:cNvPr>
          <p:cNvSpPr>
            <a:spLocks noEditPoints="1"/>
          </p:cNvSpPr>
          <p:nvPr/>
        </p:nvSpPr>
        <p:spPr bwMode="auto">
          <a:xfrm>
            <a:off x="4146226" y="5058829"/>
            <a:ext cx="1603574" cy="999203"/>
          </a:xfrm>
          <a:custGeom>
            <a:avLst/>
            <a:gdLst>
              <a:gd name="T0" fmla="*/ 634 w 1852"/>
              <a:gd name="T1" fmla="*/ 228 h 1154"/>
              <a:gd name="T2" fmla="*/ 584 w 1852"/>
              <a:gd name="T3" fmla="*/ 239 h 1154"/>
              <a:gd name="T4" fmla="*/ 523 w 1852"/>
              <a:gd name="T5" fmla="*/ 279 h 1154"/>
              <a:gd name="T6" fmla="*/ 12 w 1852"/>
              <a:gd name="T7" fmla="*/ 635 h 1154"/>
              <a:gd name="T8" fmla="*/ 10 w 1852"/>
              <a:gd name="T9" fmla="*/ 650 h 1154"/>
              <a:gd name="T10" fmla="*/ 1 w 1852"/>
              <a:gd name="T11" fmla="*/ 664 h 1154"/>
              <a:gd name="T12" fmla="*/ 42 w 1852"/>
              <a:gd name="T13" fmla="*/ 651 h 1154"/>
              <a:gd name="T14" fmla="*/ 570 w 1852"/>
              <a:gd name="T15" fmla="*/ 307 h 1154"/>
              <a:gd name="T16" fmla="*/ 651 w 1852"/>
              <a:gd name="T17" fmla="*/ 286 h 1154"/>
              <a:gd name="T18" fmla="*/ 800 w 1852"/>
              <a:gd name="T19" fmla="*/ 264 h 1154"/>
              <a:gd name="T20" fmla="*/ 860 w 1852"/>
              <a:gd name="T21" fmla="*/ 244 h 1154"/>
              <a:gd name="T22" fmla="*/ 933 w 1852"/>
              <a:gd name="T23" fmla="*/ 342 h 1154"/>
              <a:gd name="T24" fmla="*/ 976 w 1852"/>
              <a:gd name="T25" fmla="*/ 402 h 1154"/>
              <a:gd name="T26" fmla="*/ 962 w 1852"/>
              <a:gd name="T27" fmla="*/ 434 h 1154"/>
              <a:gd name="T28" fmla="*/ 788 w 1852"/>
              <a:gd name="T29" fmla="*/ 567 h 1154"/>
              <a:gd name="T30" fmla="*/ 740 w 1852"/>
              <a:gd name="T31" fmla="*/ 643 h 1154"/>
              <a:gd name="T32" fmla="*/ 800 w 1852"/>
              <a:gd name="T33" fmla="*/ 928 h 1154"/>
              <a:gd name="T34" fmla="*/ 766 w 1852"/>
              <a:gd name="T35" fmla="*/ 965 h 1154"/>
              <a:gd name="T36" fmla="*/ 756 w 1852"/>
              <a:gd name="T37" fmla="*/ 979 h 1154"/>
              <a:gd name="T38" fmla="*/ 694 w 1852"/>
              <a:gd name="T39" fmla="*/ 999 h 1154"/>
              <a:gd name="T40" fmla="*/ 714 w 1852"/>
              <a:gd name="T41" fmla="*/ 1045 h 1154"/>
              <a:gd name="T42" fmla="*/ 612 w 1852"/>
              <a:gd name="T43" fmla="*/ 1065 h 1154"/>
              <a:gd name="T44" fmla="*/ 263 w 1852"/>
              <a:gd name="T45" fmla="*/ 1095 h 1154"/>
              <a:gd name="T46" fmla="*/ 237 w 1852"/>
              <a:gd name="T47" fmla="*/ 1101 h 1154"/>
              <a:gd name="T48" fmla="*/ 293 w 1852"/>
              <a:gd name="T49" fmla="*/ 1139 h 1154"/>
              <a:gd name="T50" fmla="*/ 375 w 1852"/>
              <a:gd name="T51" fmla="*/ 1149 h 1154"/>
              <a:gd name="T52" fmla="*/ 948 w 1852"/>
              <a:gd name="T53" fmla="*/ 1094 h 1154"/>
              <a:gd name="T54" fmla="*/ 1504 w 1852"/>
              <a:gd name="T55" fmla="*/ 1018 h 1154"/>
              <a:gd name="T56" fmla="*/ 1511 w 1852"/>
              <a:gd name="T57" fmla="*/ 997 h 1154"/>
              <a:gd name="T58" fmla="*/ 1431 w 1852"/>
              <a:gd name="T59" fmla="*/ 982 h 1154"/>
              <a:gd name="T60" fmla="*/ 1269 w 1852"/>
              <a:gd name="T61" fmla="*/ 968 h 1154"/>
              <a:gd name="T62" fmla="*/ 1345 w 1852"/>
              <a:gd name="T63" fmla="*/ 939 h 1154"/>
              <a:gd name="T64" fmla="*/ 1310 w 1852"/>
              <a:gd name="T65" fmla="*/ 910 h 1154"/>
              <a:gd name="T66" fmla="*/ 1140 w 1852"/>
              <a:gd name="T67" fmla="*/ 938 h 1154"/>
              <a:gd name="T68" fmla="*/ 1145 w 1852"/>
              <a:gd name="T69" fmla="*/ 917 h 1154"/>
              <a:gd name="T70" fmla="*/ 1113 w 1852"/>
              <a:gd name="T71" fmla="*/ 928 h 1154"/>
              <a:gd name="T72" fmla="*/ 1097 w 1852"/>
              <a:gd name="T73" fmla="*/ 894 h 1154"/>
              <a:gd name="T74" fmla="*/ 1085 w 1852"/>
              <a:gd name="T75" fmla="*/ 859 h 1154"/>
              <a:gd name="T76" fmla="*/ 979 w 1852"/>
              <a:gd name="T77" fmla="*/ 668 h 1154"/>
              <a:gd name="T78" fmla="*/ 954 w 1852"/>
              <a:gd name="T79" fmla="*/ 656 h 1154"/>
              <a:gd name="T80" fmla="*/ 1049 w 1852"/>
              <a:gd name="T81" fmla="*/ 640 h 1154"/>
              <a:gd name="T82" fmla="*/ 1145 w 1852"/>
              <a:gd name="T83" fmla="*/ 590 h 1154"/>
              <a:gd name="T84" fmla="*/ 1816 w 1852"/>
              <a:gd name="T85" fmla="*/ 1005 h 1154"/>
              <a:gd name="T86" fmla="*/ 1831 w 1852"/>
              <a:gd name="T87" fmla="*/ 1009 h 1154"/>
              <a:gd name="T88" fmla="*/ 1848 w 1852"/>
              <a:gd name="T89" fmla="*/ 1010 h 1154"/>
              <a:gd name="T90" fmla="*/ 1851 w 1852"/>
              <a:gd name="T91" fmla="*/ 998 h 1154"/>
              <a:gd name="T92" fmla="*/ 1836 w 1852"/>
              <a:gd name="T93" fmla="*/ 985 h 1154"/>
              <a:gd name="T94" fmla="*/ 1200 w 1852"/>
              <a:gd name="T95" fmla="*/ 503 h 1154"/>
              <a:gd name="T96" fmla="*/ 1222 w 1852"/>
              <a:gd name="T97" fmla="*/ 455 h 1154"/>
              <a:gd name="T98" fmla="*/ 1304 w 1852"/>
              <a:gd name="T99" fmla="*/ 370 h 1154"/>
              <a:gd name="T100" fmla="*/ 1135 w 1852"/>
              <a:gd name="T101" fmla="*/ 209 h 1154"/>
              <a:gd name="T102" fmla="*/ 1041 w 1852"/>
              <a:gd name="T103" fmla="*/ 144 h 1154"/>
              <a:gd name="T104" fmla="*/ 1021 w 1852"/>
              <a:gd name="T105" fmla="*/ 106 h 1154"/>
              <a:gd name="T106" fmla="*/ 996 w 1852"/>
              <a:gd name="T107" fmla="*/ 35 h 1154"/>
              <a:gd name="T108" fmla="*/ 937 w 1852"/>
              <a:gd name="T109" fmla="*/ 2 h 1154"/>
              <a:gd name="T110" fmla="*/ 867 w 1852"/>
              <a:gd name="T111" fmla="*/ 13 h 1154"/>
              <a:gd name="T112" fmla="*/ 813 w 1852"/>
              <a:gd name="T113" fmla="*/ 61 h 1154"/>
              <a:gd name="T114" fmla="*/ 801 w 1852"/>
              <a:gd name="T115" fmla="*/ 119 h 1154"/>
              <a:gd name="T116" fmla="*/ 816 w 1852"/>
              <a:gd name="T117" fmla="*/ 149 h 1154"/>
              <a:gd name="T118" fmla="*/ 818 w 1852"/>
              <a:gd name="T119" fmla="*/ 175 h 1154"/>
              <a:gd name="T120" fmla="*/ 1215 w 1852"/>
              <a:gd name="T121" fmla="*/ 392 h 1154"/>
              <a:gd name="T122" fmla="*/ 1188 w 1852"/>
              <a:gd name="T123" fmla="*/ 437 h 1154"/>
              <a:gd name="T124" fmla="*/ 1165 w 1852"/>
              <a:gd name="T125" fmla="*/ 354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52" h="1154">
                <a:moveTo>
                  <a:pt x="818" y="175"/>
                </a:moveTo>
                <a:lnTo>
                  <a:pt x="717" y="216"/>
                </a:lnTo>
                <a:lnTo>
                  <a:pt x="717" y="216"/>
                </a:lnTo>
                <a:lnTo>
                  <a:pt x="687" y="219"/>
                </a:lnTo>
                <a:lnTo>
                  <a:pt x="660" y="223"/>
                </a:lnTo>
                <a:lnTo>
                  <a:pt x="634" y="228"/>
                </a:lnTo>
                <a:lnTo>
                  <a:pt x="634" y="228"/>
                </a:lnTo>
                <a:lnTo>
                  <a:pt x="606" y="235"/>
                </a:lnTo>
                <a:lnTo>
                  <a:pt x="598" y="236"/>
                </a:lnTo>
                <a:lnTo>
                  <a:pt x="598" y="236"/>
                </a:lnTo>
                <a:lnTo>
                  <a:pt x="596" y="236"/>
                </a:lnTo>
                <a:lnTo>
                  <a:pt x="596" y="236"/>
                </a:lnTo>
                <a:lnTo>
                  <a:pt x="584" y="239"/>
                </a:lnTo>
                <a:lnTo>
                  <a:pt x="584" y="239"/>
                </a:lnTo>
                <a:lnTo>
                  <a:pt x="571" y="241"/>
                </a:lnTo>
                <a:lnTo>
                  <a:pt x="565" y="243"/>
                </a:lnTo>
                <a:lnTo>
                  <a:pt x="560" y="245"/>
                </a:lnTo>
                <a:lnTo>
                  <a:pt x="551" y="252"/>
                </a:lnTo>
                <a:lnTo>
                  <a:pt x="551" y="252"/>
                </a:lnTo>
                <a:lnTo>
                  <a:pt x="529" y="272"/>
                </a:lnTo>
                <a:lnTo>
                  <a:pt x="523" y="279"/>
                </a:lnTo>
                <a:lnTo>
                  <a:pt x="519" y="282"/>
                </a:lnTo>
                <a:lnTo>
                  <a:pt x="519" y="282"/>
                </a:lnTo>
                <a:lnTo>
                  <a:pt x="440" y="339"/>
                </a:lnTo>
                <a:lnTo>
                  <a:pt x="269" y="458"/>
                </a:lnTo>
                <a:lnTo>
                  <a:pt x="22" y="632"/>
                </a:lnTo>
                <a:lnTo>
                  <a:pt x="22" y="632"/>
                </a:lnTo>
                <a:lnTo>
                  <a:pt x="12" y="635"/>
                </a:lnTo>
                <a:lnTo>
                  <a:pt x="6" y="637"/>
                </a:lnTo>
                <a:lnTo>
                  <a:pt x="3" y="640"/>
                </a:lnTo>
                <a:lnTo>
                  <a:pt x="3" y="641"/>
                </a:lnTo>
                <a:lnTo>
                  <a:pt x="3" y="641"/>
                </a:lnTo>
                <a:lnTo>
                  <a:pt x="6" y="645"/>
                </a:lnTo>
                <a:lnTo>
                  <a:pt x="8" y="647"/>
                </a:lnTo>
                <a:lnTo>
                  <a:pt x="10" y="650"/>
                </a:lnTo>
                <a:lnTo>
                  <a:pt x="8" y="653"/>
                </a:lnTo>
                <a:lnTo>
                  <a:pt x="8" y="653"/>
                </a:lnTo>
                <a:lnTo>
                  <a:pt x="1" y="661"/>
                </a:lnTo>
                <a:lnTo>
                  <a:pt x="0" y="663"/>
                </a:lnTo>
                <a:lnTo>
                  <a:pt x="0" y="663"/>
                </a:lnTo>
                <a:lnTo>
                  <a:pt x="1" y="664"/>
                </a:lnTo>
                <a:lnTo>
                  <a:pt x="1" y="664"/>
                </a:lnTo>
                <a:lnTo>
                  <a:pt x="8" y="663"/>
                </a:lnTo>
                <a:lnTo>
                  <a:pt x="18" y="661"/>
                </a:lnTo>
                <a:lnTo>
                  <a:pt x="31" y="657"/>
                </a:lnTo>
                <a:lnTo>
                  <a:pt x="31" y="657"/>
                </a:lnTo>
                <a:lnTo>
                  <a:pt x="36" y="656"/>
                </a:lnTo>
                <a:lnTo>
                  <a:pt x="40" y="653"/>
                </a:lnTo>
                <a:lnTo>
                  <a:pt x="42" y="651"/>
                </a:lnTo>
                <a:lnTo>
                  <a:pt x="42" y="651"/>
                </a:lnTo>
                <a:lnTo>
                  <a:pt x="123" y="595"/>
                </a:lnTo>
                <a:lnTo>
                  <a:pt x="295" y="476"/>
                </a:lnTo>
                <a:lnTo>
                  <a:pt x="546" y="304"/>
                </a:lnTo>
                <a:lnTo>
                  <a:pt x="546" y="304"/>
                </a:lnTo>
                <a:lnTo>
                  <a:pt x="554" y="305"/>
                </a:lnTo>
                <a:lnTo>
                  <a:pt x="570" y="307"/>
                </a:lnTo>
                <a:lnTo>
                  <a:pt x="589" y="309"/>
                </a:lnTo>
                <a:lnTo>
                  <a:pt x="595" y="307"/>
                </a:lnTo>
                <a:lnTo>
                  <a:pt x="600" y="306"/>
                </a:lnTo>
                <a:lnTo>
                  <a:pt x="600" y="306"/>
                </a:lnTo>
                <a:lnTo>
                  <a:pt x="616" y="292"/>
                </a:lnTo>
                <a:lnTo>
                  <a:pt x="616" y="292"/>
                </a:lnTo>
                <a:lnTo>
                  <a:pt x="651" y="286"/>
                </a:lnTo>
                <a:lnTo>
                  <a:pt x="680" y="281"/>
                </a:lnTo>
                <a:lnTo>
                  <a:pt x="704" y="277"/>
                </a:lnTo>
                <a:lnTo>
                  <a:pt x="704" y="277"/>
                </a:lnTo>
                <a:lnTo>
                  <a:pt x="755" y="272"/>
                </a:lnTo>
                <a:lnTo>
                  <a:pt x="782" y="269"/>
                </a:lnTo>
                <a:lnTo>
                  <a:pt x="792" y="266"/>
                </a:lnTo>
                <a:lnTo>
                  <a:pt x="800" y="264"/>
                </a:lnTo>
                <a:lnTo>
                  <a:pt x="800" y="264"/>
                </a:lnTo>
                <a:lnTo>
                  <a:pt x="816" y="257"/>
                </a:lnTo>
                <a:lnTo>
                  <a:pt x="836" y="249"/>
                </a:lnTo>
                <a:lnTo>
                  <a:pt x="860" y="236"/>
                </a:lnTo>
                <a:lnTo>
                  <a:pt x="860" y="236"/>
                </a:lnTo>
                <a:lnTo>
                  <a:pt x="860" y="240"/>
                </a:lnTo>
                <a:lnTo>
                  <a:pt x="860" y="244"/>
                </a:lnTo>
                <a:lnTo>
                  <a:pt x="862" y="251"/>
                </a:lnTo>
                <a:lnTo>
                  <a:pt x="867" y="260"/>
                </a:lnTo>
                <a:lnTo>
                  <a:pt x="875" y="272"/>
                </a:lnTo>
                <a:lnTo>
                  <a:pt x="886" y="287"/>
                </a:lnTo>
                <a:lnTo>
                  <a:pt x="901" y="306"/>
                </a:lnTo>
                <a:lnTo>
                  <a:pt x="901" y="306"/>
                </a:lnTo>
                <a:lnTo>
                  <a:pt x="933" y="342"/>
                </a:lnTo>
                <a:lnTo>
                  <a:pt x="954" y="370"/>
                </a:lnTo>
                <a:lnTo>
                  <a:pt x="968" y="387"/>
                </a:lnTo>
                <a:lnTo>
                  <a:pt x="972" y="394"/>
                </a:lnTo>
                <a:lnTo>
                  <a:pt x="972" y="397"/>
                </a:lnTo>
                <a:lnTo>
                  <a:pt x="972" y="397"/>
                </a:lnTo>
                <a:lnTo>
                  <a:pt x="973" y="400"/>
                </a:lnTo>
                <a:lnTo>
                  <a:pt x="976" y="402"/>
                </a:lnTo>
                <a:lnTo>
                  <a:pt x="981" y="406"/>
                </a:lnTo>
                <a:lnTo>
                  <a:pt x="982" y="409"/>
                </a:lnTo>
                <a:lnTo>
                  <a:pt x="983" y="412"/>
                </a:lnTo>
                <a:lnTo>
                  <a:pt x="981" y="417"/>
                </a:lnTo>
                <a:lnTo>
                  <a:pt x="974" y="422"/>
                </a:lnTo>
                <a:lnTo>
                  <a:pt x="974" y="422"/>
                </a:lnTo>
                <a:lnTo>
                  <a:pt x="962" y="434"/>
                </a:lnTo>
                <a:lnTo>
                  <a:pt x="941" y="449"/>
                </a:lnTo>
                <a:lnTo>
                  <a:pt x="885" y="490"/>
                </a:lnTo>
                <a:lnTo>
                  <a:pt x="853" y="512"/>
                </a:lnTo>
                <a:lnTo>
                  <a:pt x="826" y="533"/>
                </a:lnTo>
                <a:lnTo>
                  <a:pt x="803" y="552"/>
                </a:lnTo>
                <a:lnTo>
                  <a:pt x="795" y="561"/>
                </a:lnTo>
                <a:lnTo>
                  <a:pt x="788" y="567"/>
                </a:lnTo>
                <a:lnTo>
                  <a:pt x="788" y="567"/>
                </a:lnTo>
                <a:lnTo>
                  <a:pt x="770" y="592"/>
                </a:lnTo>
                <a:lnTo>
                  <a:pt x="755" y="615"/>
                </a:lnTo>
                <a:lnTo>
                  <a:pt x="744" y="632"/>
                </a:lnTo>
                <a:lnTo>
                  <a:pt x="741" y="640"/>
                </a:lnTo>
                <a:lnTo>
                  <a:pt x="740" y="643"/>
                </a:lnTo>
                <a:lnTo>
                  <a:pt x="740" y="643"/>
                </a:lnTo>
                <a:lnTo>
                  <a:pt x="751" y="691"/>
                </a:lnTo>
                <a:lnTo>
                  <a:pt x="772" y="787"/>
                </a:lnTo>
                <a:lnTo>
                  <a:pt x="793" y="880"/>
                </a:lnTo>
                <a:lnTo>
                  <a:pt x="801" y="913"/>
                </a:lnTo>
                <a:lnTo>
                  <a:pt x="802" y="927"/>
                </a:lnTo>
                <a:lnTo>
                  <a:pt x="802" y="927"/>
                </a:lnTo>
                <a:lnTo>
                  <a:pt x="800" y="928"/>
                </a:lnTo>
                <a:lnTo>
                  <a:pt x="796" y="932"/>
                </a:lnTo>
                <a:lnTo>
                  <a:pt x="787" y="938"/>
                </a:lnTo>
                <a:lnTo>
                  <a:pt x="776" y="945"/>
                </a:lnTo>
                <a:lnTo>
                  <a:pt x="772" y="949"/>
                </a:lnTo>
                <a:lnTo>
                  <a:pt x="770" y="954"/>
                </a:lnTo>
                <a:lnTo>
                  <a:pt x="770" y="954"/>
                </a:lnTo>
                <a:lnTo>
                  <a:pt x="766" y="965"/>
                </a:lnTo>
                <a:lnTo>
                  <a:pt x="765" y="968"/>
                </a:lnTo>
                <a:lnTo>
                  <a:pt x="765" y="968"/>
                </a:lnTo>
                <a:lnTo>
                  <a:pt x="766" y="969"/>
                </a:lnTo>
                <a:lnTo>
                  <a:pt x="765" y="973"/>
                </a:lnTo>
                <a:lnTo>
                  <a:pt x="763" y="974"/>
                </a:lnTo>
                <a:lnTo>
                  <a:pt x="761" y="977"/>
                </a:lnTo>
                <a:lnTo>
                  <a:pt x="756" y="979"/>
                </a:lnTo>
                <a:lnTo>
                  <a:pt x="750" y="982"/>
                </a:lnTo>
                <a:lnTo>
                  <a:pt x="750" y="982"/>
                </a:lnTo>
                <a:lnTo>
                  <a:pt x="714" y="990"/>
                </a:lnTo>
                <a:lnTo>
                  <a:pt x="700" y="995"/>
                </a:lnTo>
                <a:lnTo>
                  <a:pt x="696" y="998"/>
                </a:lnTo>
                <a:lnTo>
                  <a:pt x="694" y="999"/>
                </a:lnTo>
                <a:lnTo>
                  <a:pt x="694" y="999"/>
                </a:lnTo>
                <a:lnTo>
                  <a:pt x="692" y="1019"/>
                </a:lnTo>
                <a:lnTo>
                  <a:pt x="692" y="1030"/>
                </a:lnTo>
                <a:lnTo>
                  <a:pt x="694" y="1037"/>
                </a:lnTo>
                <a:lnTo>
                  <a:pt x="694" y="1037"/>
                </a:lnTo>
                <a:lnTo>
                  <a:pt x="696" y="1038"/>
                </a:lnTo>
                <a:lnTo>
                  <a:pt x="702" y="1040"/>
                </a:lnTo>
                <a:lnTo>
                  <a:pt x="714" y="1045"/>
                </a:lnTo>
                <a:lnTo>
                  <a:pt x="716" y="1048"/>
                </a:lnTo>
                <a:lnTo>
                  <a:pt x="716" y="1049"/>
                </a:lnTo>
                <a:lnTo>
                  <a:pt x="715" y="1050"/>
                </a:lnTo>
                <a:lnTo>
                  <a:pt x="709" y="1053"/>
                </a:lnTo>
                <a:lnTo>
                  <a:pt x="694" y="1055"/>
                </a:lnTo>
                <a:lnTo>
                  <a:pt x="694" y="1055"/>
                </a:lnTo>
                <a:lnTo>
                  <a:pt x="612" y="1065"/>
                </a:lnTo>
                <a:lnTo>
                  <a:pt x="481" y="1083"/>
                </a:lnTo>
                <a:lnTo>
                  <a:pt x="358" y="1100"/>
                </a:lnTo>
                <a:lnTo>
                  <a:pt x="298" y="1108"/>
                </a:lnTo>
                <a:lnTo>
                  <a:pt x="298" y="1108"/>
                </a:lnTo>
                <a:lnTo>
                  <a:pt x="292" y="1106"/>
                </a:lnTo>
                <a:lnTo>
                  <a:pt x="284" y="1104"/>
                </a:lnTo>
                <a:lnTo>
                  <a:pt x="263" y="1095"/>
                </a:lnTo>
                <a:lnTo>
                  <a:pt x="253" y="1091"/>
                </a:lnTo>
                <a:lnTo>
                  <a:pt x="244" y="1089"/>
                </a:lnTo>
                <a:lnTo>
                  <a:pt x="238" y="1089"/>
                </a:lnTo>
                <a:lnTo>
                  <a:pt x="237" y="1090"/>
                </a:lnTo>
                <a:lnTo>
                  <a:pt x="236" y="1091"/>
                </a:lnTo>
                <a:lnTo>
                  <a:pt x="236" y="1091"/>
                </a:lnTo>
                <a:lnTo>
                  <a:pt x="237" y="1101"/>
                </a:lnTo>
                <a:lnTo>
                  <a:pt x="239" y="1110"/>
                </a:lnTo>
                <a:lnTo>
                  <a:pt x="243" y="1118"/>
                </a:lnTo>
                <a:lnTo>
                  <a:pt x="246" y="1120"/>
                </a:lnTo>
                <a:lnTo>
                  <a:pt x="248" y="1121"/>
                </a:lnTo>
                <a:lnTo>
                  <a:pt x="248" y="1121"/>
                </a:lnTo>
                <a:lnTo>
                  <a:pt x="274" y="1133"/>
                </a:lnTo>
                <a:lnTo>
                  <a:pt x="293" y="1139"/>
                </a:lnTo>
                <a:lnTo>
                  <a:pt x="305" y="1143"/>
                </a:lnTo>
                <a:lnTo>
                  <a:pt x="305" y="1143"/>
                </a:lnTo>
                <a:lnTo>
                  <a:pt x="333" y="1143"/>
                </a:lnTo>
                <a:lnTo>
                  <a:pt x="353" y="1143"/>
                </a:lnTo>
                <a:lnTo>
                  <a:pt x="353" y="1143"/>
                </a:lnTo>
                <a:lnTo>
                  <a:pt x="365" y="1145"/>
                </a:lnTo>
                <a:lnTo>
                  <a:pt x="375" y="1149"/>
                </a:lnTo>
                <a:lnTo>
                  <a:pt x="385" y="1154"/>
                </a:lnTo>
                <a:lnTo>
                  <a:pt x="385" y="1154"/>
                </a:lnTo>
                <a:lnTo>
                  <a:pt x="400" y="1154"/>
                </a:lnTo>
                <a:lnTo>
                  <a:pt x="437" y="1150"/>
                </a:lnTo>
                <a:lnTo>
                  <a:pt x="565" y="1138"/>
                </a:lnTo>
                <a:lnTo>
                  <a:pt x="744" y="1118"/>
                </a:lnTo>
                <a:lnTo>
                  <a:pt x="948" y="1094"/>
                </a:lnTo>
                <a:lnTo>
                  <a:pt x="1152" y="1069"/>
                </a:lnTo>
                <a:lnTo>
                  <a:pt x="1330" y="1047"/>
                </a:lnTo>
                <a:lnTo>
                  <a:pt x="1401" y="1037"/>
                </a:lnTo>
                <a:lnTo>
                  <a:pt x="1456" y="1028"/>
                </a:lnTo>
                <a:lnTo>
                  <a:pt x="1491" y="1022"/>
                </a:lnTo>
                <a:lnTo>
                  <a:pt x="1501" y="1020"/>
                </a:lnTo>
                <a:lnTo>
                  <a:pt x="1504" y="1018"/>
                </a:lnTo>
                <a:lnTo>
                  <a:pt x="1504" y="1018"/>
                </a:lnTo>
                <a:lnTo>
                  <a:pt x="1506" y="1013"/>
                </a:lnTo>
                <a:lnTo>
                  <a:pt x="1509" y="1010"/>
                </a:lnTo>
                <a:lnTo>
                  <a:pt x="1514" y="1004"/>
                </a:lnTo>
                <a:lnTo>
                  <a:pt x="1515" y="1003"/>
                </a:lnTo>
                <a:lnTo>
                  <a:pt x="1514" y="1000"/>
                </a:lnTo>
                <a:lnTo>
                  <a:pt x="1511" y="997"/>
                </a:lnTo>
                <a:lnTo>
                  <a:pt x="1504" y="993"/>
                </a:lnTo>
                <a:lnTo>
                  <a:pt x="1504" y="993"/>
                </a:lnTo>
                <a:lnTo>
                  <a:pt x="1494" y="989"/>
                </a:lnTo>
                <a:lnTo>
                  <a:pt x="1482" y="985"/>
                </a:lnTo>
                <a:lnTo>
                  <a:pt x="1469" y="984"/>
                </a:lnTo>
                <a:lnTo>
                  <a:pt x="1455" y="983"/>
                </a:lnTo>
                <a:lnTo>
                  <a:pt x="1431" y="982"/>
                </a:lnTo>
                <a:lnTo>
                  <a:pt x="1421" y="982"/>
                </a:lnTo>
                <a:lnTo>
                  <a:pt x="1178" y="1002"/>
                </a:lnTo>
                <a:lnTo>
                  <a:pt x="1178" y="984"/>
                </a:lnTo>
                <a:lnTo>
                  <a:pt x="1178" y="984"/>
                </a:lnTo>
                <a:lnTo>
                  <a:pt x="1207" y="979"/>
                </a:lnTo>
                <a:lnTo>
                  <a:pt x="1236" y="974"/>
                </a:lnTo>
                <a:lnTo>
                  <a:pt x="1269" y="968"/>
                </a:lnTo>
                <a:lnTo>
                  <a:pt x="1301" y="960"/>
                </a:lnTo>
                <a:lnTo>
                  <a:pt x="1315" y="957"/>
                </a:lnTo>
                <a:lnTo>
                  <a:pt x="1328" y="953"/>
                </a:lnTo>
                <a:lnTo>
                  <a:pt x="1336" y="948"/>
                </a:lnTo>
                <a:lnTo>
                  <a:pt x="1343" y="944"/>
                </a:lnTo>
                <a:lnTo>
                  <a:pt x="1344" y="942"/>
                </a:lnTo>
                <a:lnTo>
                  <a:pt x="1345" y="939"/>
                </a:lnTo>
                <a:lnTo>
                  <a:pt x="1345" y="938"/>
                </a:lnTo>
                <a:lnTo>
                  <a:pt x="1343" y="935"/>
                </a:lnTo>
                <a:lnTo>
                  <a:pt x="1343" y="935"/>
                </a:lnTo>
                <a:lnTo>
                  <a:pt x="1329" y="922"/>
                </a:lnTo>
                <a:lnTo>
                  <a:pt x="1319" y="913"/>
                </a:lnTo>
                <a:lnTo>
                  <a:pt x="1314" y="912"/>
                </a:lnTo>
                <a:lnTo>
                  <a:pt x="1310" y="910"/>
                </a:lnTo>
                <a:lnTo>
                  <a:pt x="1305" y="910"/>
                </a:lnTo>
                <a:lnTo>
                  <a:pt x="1299" y="913"/>
                </a:lnTo>
                <a:lnTo>
                  <a:pt x="1299" y="913"/>
                </a:lnTo>
                <a:lnTo>
                  <a:pt x="1288" y="915"/>
                </a:lnTo>
                <a:lnTo>
                  <a:pt x="1268" y="919"/>
                </a:lnTo>
                <a:lnTo>
                  <a:pt x="1214" y="927"/>
                </a:lnTo>
                <a:lnTo>
                  <a:pt x="1140" y="938"/>
                </a:lnTo>
                <a:lnTo>
                  <a:pt x="1140" y="938"/>
                </a:lnTo>
                <a:lnTo>
                  <a:pt x="1143" y="934"/>
                </a:lnTo>
                <a:lnTo>
                  <a:pt x="1148" y="925"/>
                </a:lnTo>
                <a:lnTo>
                  <a:pt x="1149" y="922"/>
                </a:lnTo>
                <a:lnTo>
                  <a:pt x="1149" y="919"/>
                </a:lnTo>
                <a:lnTo>
                  <a:pt x="1148" y="918"/>
                </a:lnTo>
                <a:lnTo>
                  <a:pt x="1145" y="917"/>
                </a:lnTo>
                <a:lnTo>
                  <a:pt x="1140" y="917"/>
                </a:lnTo>
                <a:lnTo>
                  <a:pt x="1140" y="917"/>
                </a:lnTo>
                <a:lnTo>
                  <a:pt x="1134" y="919"/>
                </a:lnTo>
                <a:lnTo>
                  <a:pt x="1128" y="922"/>
                </a:lnTo>
                <a:lnTo>
                  <a:pt x="1119" y="927"/>
                </a:lnTo>
                <a:lnTo>
                  <a:pt x="1117" y="928"/>
                </a:lnTo>
                <a:lnTo>
                  <a:pt x="1113" y="928"/>
                </a:lnTo>
                <a:lnTo>
                  <a:pt x="1110" y="927"/>
                </a:lnTo>
                <a:lnTo>
                  <a:pt x="1108" y="924"/>
                </a:lnTo>
                <a:lnTo>
                  <a:pt x="1108" y="924"/>
                </a:lnTo>
                <a:lnTo>
                  <a:pt x="1080" y="875"/>
                </a:lnTo>
                <a:lnTo>
                  <a:pt x="1080" y="875"/>
                </a:lnTo>
                <a:lnTo>
                  <a:pt x="1087" y="883"/>
                </a:lnTo>
                <a:lnTo>
                  <a:pt x="1097" y="894"/>
                </a:lnTo>
                <a:lnTo>
                  <a:pt x="1099" y="895"/>
                </a:lnTo>
                <a:lnTo>
                  <a:pt x="1100" y="897"/>
                </a:lnTo>
                <a:lnTo>
                  <a:pt x="1100" y="895"/>
                </a:lnTo>
                <a:lnTo>
                  <a:pt x="1100" y="893"/>
                </a:lnTo>
                <a:lnTo>
                  <a:pt x="1095" y="880"/>
                </a:lnTo>
                <a:lnTo>
                  <a:pt x="1085" y="859"/>
                </a:lnTo>
                <a:lnTo>
                  <a:pt x="1085" y="859"/>
                </a:lnTo>
                <a:lnTo>
                  <a:pt x="1061" y="813"/>
                </a:lnTo>
                <a:lnTo>
                  <a:pt x="1042" y="779"/>
                </a:lnTo>
                <a:lnTo>
                  <a:pt x="1012" y="728"/>
                </a:lnTo>
                <a:lnTo>
                  <a:pt x="1012" y="728"/>
                </a:lnTo>
                <a:lnTo>
                  <a:pt x="998" y="704"/>
                </a:lnTo>
                <a:lnTo>
                  <a:pt x="988" y="686"/>
                </a:lnTo>
                <a:lnTo>
                  <a:pt x="979" y="668"/>
                </a:lnTo>
                <a:lnTo>
                  <a:pt x="979" y="668"/>
                </a:lnTo>
                <a:lnTo>
                  <a:pt x="971" y="667"/>
                </a:lnTo>
                <a:lnTo>
                  <a:pt x="963" y="664"/>
                </a:lnTo>
                <a:lnTo>
                  <a:pt x="957" y="662"/>
                </a:lnTo>
                <a:lnTo>
                  <a:pt x="953" y="658"/>
                </a:lnTo>
                <a:lnTo>
                  <a:pt x="953" y="657"/>
                </a:lnTo>
                <a:lnTo>
                  <a:pt x="954" y="656"/>
                </a:lnTo>
                <a:lnTo>
                  <a:pt x="957" y="655"/>
                </a:lnTo>
                <a:lnTo>
                  <a:pt x="963" y="653"/>
                </a:lnTo>
                <a:lnTo>
                  <a:pt x="982" y="651"/>
                </a:lnTo>
                <a:lnTo>
                  <a:pt x="982" y="651"/>
                </a:lnTo>
                <a:lnTo>
                  <a:pt x="1006" y="648"/>
                </a:lnTo>
                <a:lnTo>
                  <a:pt x="1028" y="645"/>
                </a:lnTo>
                <a:lnTo>
                  <a:pt x="1049" y="640"/>
                </a:lnTo>
                <a:lnTo>
                  <a:pt x="1069" y="633"/>
                </a:lnTo>
                <a:lnTo>
                  <a:pt x="1088" y="626"/>
                </a:lnTo>
                <a:lnTo>
                  <a:pt x="1104" y="618"/>
                </a:lnTo>
                <a:lnTo>
                  <a:pt x="1120" y="610"/>
                </a:lnTo>
                <a:lnTo>
                  <a:pt x="1134" y="600"/>
                </a:lnTo>
                <a:lnTo>
                  <a:pt x="1134" y="600"/>
                </a:lnTo>
                <a:lnTo>
                  <a:pt x="1145" y="590"/>
                </a:lnTo>
                <a:lnTo>
                  <a:pt x="1157" y="580"/>
                </a:lnTo>
                <a:lnTo>
                  <a:pt x="1173" y="562"/>
                </a:lnTo>
                <a:lnTo>
                  <a:pt x="1183" y="550"/>
                </a:lnTo>
                <a:lnTo>
                  <a:pt x="1187" y="545"/>
                </a:lnTo>
                <a:lnTo>
                  <a:pt x="1822" y="995"/>
                </a:lnTo>
                <a:lnTo>
                  <a:pt x="1822" y="995"/>
                </a:lnTo>
                <a:lnTo>
                  <a:pt x="1816" y="1005"/>
                </a:lnTo>
                <a:lnTo>
                  <a:pt x="1814" y="1009"/>
                </a:lnTo>
                <a:lnTo>
                  <a:pt x="1813" y="1012"/>
                </a:lnTo>
                <a:lnTo>
                  <a:pt x="1814" y="1013"/>
                </a:lnTo>
                <a:lnTo>
                  <a:pt x="1817" y="1014"/>
                </a:lnTo>
                <a:lnTo>
                  <a:pt x="1817" y="1014"/>
                </a:lnTo>
                <a:lnTo>
                  <a:pt x="1828" y="1010"/>
                </a:lnTo>
                <a:lnTo>
                  <a:pt x="1831" y="1009"/>
                </a:lnTo>
                <a:lnTo>
                  <a:pt x="1831" y="1009"/>
                </a:lnTo>
                <a:lnTo>
                  <a:pt x="1837" y="1015"/>
                </a:lnTo>
                <a:lnTo>
                  <a:pt x="1842" y="1018"/>
                </a:lnTo>
                <a:lnTo>
                  <a:pt x="1843" y="1019"/>
                </a:lnTo>
                <a:lnTo>
                  <a:pt x="1844" y="1018"/>
                </a:lnTo>
                <a:lnTo>
                  <a:pt x="1844" y="1018"/>
                </a:lnTo>
                <a:lnTo>
                  <a:pt x="1848" y="1010"/>
                </a:lnTo>
                <a:lnTo>
                  <a:pt x="1848" y="1007"/>
                </a:lnTo>
                <a:lnTo>
                  <a:pt x="1847" y="1004"/>
                </a:lnTo>
                <a:lnTo>
                  <a:pt x="1847" y="1004"/>
                </a:lnTo>
                <a:lnTo>
                  <a:pt x="1847" y="1003"/>
                </a:lnTo>
                <a:lnTo>
                  <a:pt x="1847" y="1003"/>
                </a:lnTo>
                <a:lnTo>
                  <a:pt x="1849" y="1000"/>
                </a:lnTo>
                <a:lnTo>
                  <a:pt x="1851" y="998"/>
                </a:lnTo>
                <a:lnTo>
                  <a:pt x="1852" y="997"/>
                </a:lnTo>
                <a:lnTo>
                  <a:pt x="1852" y="995"/>
                </a:lnTo>
                <a:lnTo>
                  <a:pt x="1852" y="995"/>
                </a:lnTo>
                <a:lnTo>
                  <a:pt x="1849" y="993"/>
                </a:lnTo>
                <a:lnTo>
                  <a:pt x="1846" y="990"/>
                </a:lnTo>
                <a:lnTo>
                  <a:pt x="1841" y="988"/>
                </a:lnTo>
                <a:lnTo>
                  <a:pt x="1836" y="985"/>
                </a:lnTo>
                <a:lnTo>
                  <a:pt x="1836" y="985"/>
                </a:lnTo>
                <a:lnTo>
                  <a:pt x="1200" y="526"/>
                </a:lnTo>
                <a:lnTo>
                  <a:pt x="1200" y="526"/>
                </a:lnTo>
                <a:lnTo>
                  <a:pt x="1199" y="518"/>
                </a:lnTo>
                <a:lnTo>
                  <a:pt x="1199" y="511"/>
                </a:lnTo>
                <a:lnTo>
                  <a:pt x="1200" y="503"/>
                </a:lnTo>
                <a:lnTo>
                  <a:pt x="1200" y="503"/>
                </a:lnTo>
                <a:lnTo>
                  <a:pt x="1202" y="495"/>
                </a:lnTo>
                <a:lnTo>
                  <a:pt x="1203" y="486"/>
                </a:lnTo>
                <a:lnTo>
                  <a:pt x="1203" y="476"/>
                </a:lnTo>
                <a:lnTo>
                  <a:pt x="1203" y="476"/>
                </a:lnTo>
                <a:lnTo>
                  <a:pt x="1210" y="466"/>
                </a:lnTo>
                <a:lnTo>
                  <a:pt x="1218" y="458"/>
                </a:lnTo>
                <a:lnTo>
                  <a:pt x="1222" y="455"/>
                </a:lnTo>
                <a:lnTo>
                  <a:pt x="1225" y="452"/>
                </a:lnTo>
                <a:lnTo>
                  <a:pt x="1225" y="452"/>
                </a:lnTo>
                <a:lnTo>
                  <a:pt x="1231" y="449"/>
                </a:lnTo>
                <a:lnTo>
                  <a:pt x="1241" y="439"/>
                </a:lnTo>
                <a:lnTo>
                  <a:pt x="1268" y="410"/>
                </a:lnTo>
                <a:lnTo>
                  <a:pt x="1304" y="370"/>
                </a:lnTo>
                <a:lnTo>
                  <a:pt x="1304" y="370"/>
                </a:lnTo>
                <a:lnTo>
                  <a:pt x="1274" y="340"/>
                </a:lnTo>
                <a:lnTo>
                  <a:pt x="1235" y="301"/>
                </a:lnTo>
                <a:lnTo>
                  <a:pt x="1235" y="301"/>
                </a:lnTo>
                <a:lnTo>
                  <a:pt x="1215" y="282"/>
                </a:lnTo>
                <a:lnTo>
                  <a:pt x="1182" y="251"/>
                </a:lnTo>
                <a:lnTo>
                  <a:pt x="1135" y="209"/>
                </a:lnTo>
                <a:lnTo>
                  <a:pt x="1135" y="209"/>
                </a:lnTo>
                <a:lnTo>
                  <a:pt x="1090" y="173"/>
                </a:lnTo>
                <a:lnTo>
                  <a:pt x="1090" y="173"/>
                </a:lnTo>
                <a:lnTo>
                  <a:pt x="1071" y="158"/>
                </a:lnTo>
                <a:lnTo>
                  <a:pt x="1061" y="150"/>
                </a:lnTo>
                <a:lnTo>
                  <a:pt x="1053" y="148"/>
                </a:lnTo>
                <a:lnTo>
                  <a:pt x="1053" y="148"/>
                </a:lnTo>
                <a:lnTo>
                  <a:pt x="1041" y="144"/>
                </a:lnTo>
                <a:lnTo>
                  <a:pt x="1034" y="141"/>
                </a:lnTo>
                <a:lnTo>
                  <a:pt x="1031" y="138"/>
                </a:lnTo>
                <a:lnTo>
                  <a:pt x="1031" y="138"/>
                </a:lnTo>
                <a:lnTo>
                  <a:pt x="1028" y="135"/>
                </a:lnTo>
                <a:lnTo>
                  <a:pt x="1027" y="131"/>
                </a:lnTo>
                <a:lnTo>
                  <a:pt x="1023" y="121"/>
                </a:lnTo>
                <a:lnTo>
                  <a:pt x="1021" y="106"/>
                </a:lnTo>
                <a:lnTo>
                  <a:pt x="1016" y="90"/>
                </a:lnTo>
                <a:lnTo>
                  <a:pt x="1016" y="90"/>
                </a:lnTo>
                <a:lnTo>
                  <a:pt x="1009" y="63"/>
                </a:lnTo>
                <a:lnTo>
                  <a:pt x="1006" y="51"/>
                </a:lnTo>
                <a:lnTo>
                  <a:pt x="1001" y="41"/>
                </a:lnTo>
                <a:lnTo>
                  <a:pt x="1001" y="41"/>
                </a:lnTo>
                <a:lnTo>
                  <a:pt x="996" y="35"/>
                </a:lnTo>
                <a:lnTo>
                  <a:pt x="991" y="30"/>
                </a:lnTo>
                <a:lnTo>
                  <a:pt x="979" y="19"/>
                </a:lnTo>
                <a:lnTo>
                  <a:pt x="966" y="9"/>
                </a:lnTo>
                <a:lnTo>
                  <a:pt x="966" y="9"/>
                </a:lnTo>
                <a:lnTo>
                  <a:pt x="957" y="7"/>
                </a:lnTo>
                <a:lnTo>
                  <a:pt x="948" y="4"/>
                </a:lnTo>
                <a:lnTo>
                  <a:pt x="937" y="2"/>
                </a:lnTo>
                <a:lnTo>
                  <a:pt x="923" y="0"/>
                </a:lnTo>
                <a:lnTo>
                  <a:pt x="910" y="0"/>
                </a:lnTo>
                <a:lnTo>
                  <a:pt x="895" y="3"/>
                </a:lnTo>
                <a:lnTo>
                  <a:pt x="887" y="4"/>
                </a:lnTo>
                <a:lnTo>
                  <a:pt x="881" y="7"/>
                </a:lnTo>
                <a:lnTo>
                  <a:pt x="881" y="7"/>
                </a:lnTo>
                <a:lnTo>
                  <a:pt x="867" y="13"/>
                </a:lnTo>
                <a:lnTo>
                  <a:pt x="855" y="20"/>
                </a:lnTo>
                <a:lnTo>
                  <a:pt x="845" y="28"/>
                </a:lnTo>
                <a:lnTo>
                  <a:pt x="836" y="37"/>
                </a:lnTo>
                <a:lnTo>
                  <a:pt x="827" y="44"/>
                </a:lnTo>
                <a:lnTo>
                  <a:pt x="821" y="51"/>
                </a:lnTo>
                <a:lnTo>
                  <a:pt x="817" y="56"/>
                </a:lnTo>
                <a:lnTo>
                  <a:pt x="813" y="61"/>
                </a:lnTo>
                <a:lnTo>
                  <a:pt x="813" y="61"/>
                </a:lnTo>
                <a:lnTo>
                  <a:pt x="805" y="84"/>
                </a:lnTo>
                <a:lnTo>
                  <a:pt x="801" y="95"/>
                </a:lnTo>
                <a:lnTo>
                  <a:pt x="800" y="101"/>
                </a:lnTo>
                <a:lnTo>
                  <a:pt x="800" y="105"/>
                </a:lnTo>
                <a:lnTo>
                  <a:pt x="800" y="105"/>
                </a:lnTo>
                <a:lnTo>
                  <a:pt x="801" y="119"/>
                </a:lnTo>
                <a:lnTo>
                  <a:pt x="802" y="123"/>
                </a:lnTo>
                <a:lnTo>
                  <a:pt x="805" y="126"/>
                </a:lnTo>
                <a:lnTo>
                  <a:pt x="805" y="126"/>
                </a:lnTo>
                <a:lnTo>
                  <a:pt x="808" y="131"/>
                </a:lnTo>
                <a:lnTo>
                  <a:pt x="812" y="139"/>
                </a:lnTo>
                <a:lnTo>
                  <a:pt x="816" y="149"/>
                </a:lnTo>
                <a:lnTo>
                  <a:pt x="816" y="149"/>
                </a:lnTo>
                <a:lnTo>
                  <a:pt x="815" y="154"/>
                </a:lnTo>
                <a:lnTo>
                  <a:pt x="813" y="163"/>
                </a:lnTo>
                <a:lnTo>
                  <a:pt x="813" y="166"/>
                </a:lnTo>
                <a:lnTo>
                  <a:pt x="815" y="171"/>
                </a:lnTo>
                <a:lnTo>
                  <a:pt x="816" y="174"/>
                </a:lnTo>
                <a:lnTo>
                  <a:pt x="818" y="175"/>
                </a:lnTo>
                <a:lnTo>
                  <a:pt x="818" y="175"/>
                </a:lnTo>
                <a:close/>
                <a:moveTo>
                  <a:pt x="1165" y="354"/>
                </a:moveTo>
                <a:lnTo>
                  <a:pt x="1165" y="354"/>
                </a:lnTo>
                <a:lnTo>
                  <a:pt x="1190" y="369"/>
                </a:lnTo>
                <a:lnTo>
                  <a:pt x="1217" y="386"/>
                </a:lnTo>
                <a:lnTo>
                  <a:pt x="1217" y="386"/>
                </a:lnTo>
                <a:lnTo>
                  <a:pt x="1217" y="389"/>
                </a:lnTo>
                <a:lnTo>
                  <a:pt x="1215" y="392"/>
                </a:lnTo>
                <a:lnTo>
                  <a:pt x="1210" y="405"/>
                </a:lnTo>
                <a:lnTo>
                  <a:pt x="1195" y="435"/>
                </a:lnTo>
                <a:lnTo>
                  <a:pt x="1195" y="435"/>
                </a:lnTo>
                <a:lnTo>
                  <a:pt x="1192" y="444"/>
                </a:lnTo>
                <a:lnTo>
                  <a:pt x="1190" y="446"/>
                </a:lnTo>
                <a:lnTo>
                  <a:pt x="1189" y="445"/>
                </a:lnTo>
                <a:lnTo>
                  <a:pt x="1188" y="437"/>
                </a:lnTo>
                <a:lnTo>
                  <a:pt x="1187" y="421"/>
                </a:lnTo>
                <a:lnTo>
                  <a:pt x="1187" y="421"/>
                </a:lnTo>
                <a:lnTo>
                  <a:pt x="1185" y="410"/>
                </a:lnTo>
                <a:lnTo>
                  <a:pt x="1183" y="399"/>
                </a:lnTo>
                <a:lnTo>
                  <a:pt x="1175" y="377"/>
                </a:lnTo>
                <a:lnTo>
                  <a:pt x="1169" y="361"/>
                </a:lnTo>
                <a:lnTo>
                  <a:pt x="1165" y="354"/>
                </a:lnTo>
                <a:lnTo>
                  <a:pt x="1165" y="35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29BC510C-8ABB-4B79-B82B-7634A19D89E5}"/>
              </a:ext>
            </a:extLst>
          </p:cNvPr>
          <p:cNvSpPr>
            <a:spLocks/>
          </p:cNvSpPr>
          <p:nvPr/>
        </p:nvSpPr>
        <p:spPr bwMode="auto">
          <a:xfrm>
            <a:off x="6012999" y="5067394"/>
            <a:ext cx="1616755" cy="949410"/>
          </a:xfrm>
          <a:custGeom>
            <a:avLst/>
            <a:gdLst>
              <a:gd name="T0" fmla="*/ 664 w 1582"/>
              <a:gd name="T1" fmla="*/ 140 h 929"/>
              <a:gd name="T2" fmla="*/ 649 w 1582"/>
              <a:gd name="T3" fmla="*/ 165 h 929"/>
              <a:gd name="T4" fmla="*/ 501 w 1582"/>
              <a:gd name="T5" fmla="*/ 261 h 929"/>
              <a:gd name="T6" fmla="*/ 479 w 1582"/>
              <a:gd name="T7" fmla="*/ 281 h 929"/>
              <a:gd name="T8" fmla="*/ 460 w 1582"/>
              <a:gd name="T9" fmla="*/ 301 h 929"/>
              <a:gd name="T10" fmla="*/ 460 w 1582"/>
              <a:gd name="T11" fmla="*/ 312 h 929"/>
              <a:gd name="T12" fmla="*/ 1 w 1582"/>
              <a:gd name="T13" fmla="*/ 771 h 929"/>
              <a:gd name="T14" fmla="*/ 7 w 1582"/>
              <a:gd name="T15" fmla="*/ 788 h 929"/>
              <a:gd name="T16" fmla="*/ 11 w 1582"/>
              <a:gd name="T17" fmla="*/ 798 h 929"/>
              <a:gd name="T18" fmla="*/ 28 w 1582"/>
              <a:gd name="T19" fmla="*/ 795 h 929"/>
              <a:gd name="T20" fmla="*/ 27 w 1582"/>
              <a:gd name="T21" fmla="*/ 773 h 929"/>
              <a:gd name="T22" fmla="*/ 483 w 1582"/>
              <a:gd name="T23" fmla="*/ 337 h 929"/>
              <a:gd name="T24" fmla="*/ 508 w 1582"/>
              <a:gd name="T25" fmla="*/ 321 h 929"/>
              <a:gd name="T26" fmla="*/ 533 w 1582"/>
              <a:gd name="T27" fmla="*/ 313 h 929"/>
              <a:gd name="T28" fmla="*/ 614 w 1582"/>
              <a:gd name="T29" fmla="*/ 262 h 929"/>
              <a:gd name="T30" fmla="*/ 704 w 1582"/>
              <a:gd name="T31" fmla="*/ 316 h 929"/>
              <a:gd name="T32" fmla="*/ 620 w 1582"/>
              <a:gd name="T33" fmla="*/ 433 h 929"/>
              <a:gd name="T34" fmla="*/ 504 w 1582"/>
              <a:gd name="T35" fmla="*/ 568 h 929"/>
              <a:gd name="T36" fmla="*/ 462 w 1582"/>
              <a:gd name="T37" fmla="*/ 620 h 929"/>
              <a:gd name="T38" fmla="*/ 347 w 1582"/>
              <a:gd name="T39" fmla="*/ 749 h 929"/>
              <a:gd name="T40" fmla="*/ 291 w 1582"/>
              <a:gd name="T41" fmla="*/ 773 h 929"/>
              <a:gd name="T42" fmla="*/ 269 w 1582"/>
              <a:gd name="T43" fmla="*/ 800 h 929"/>
              <a:gd name="T44" fmla="*/ 18 w 1582"/>
              <a:gd name="T45" fmla="*/ 882 h 929"/>
              <a:gd name="T46" fmla="*/ 35 w 1582"/>
              <a:gd name="T47" fmla="*/ 907 h 929"/>
              <a:gd name="T48" fmla="*/ 78 w 1582"/>
              <a:gd name="T49" fmla="*/ 924 h 929"/>
              <a:gd name="T50" fmla="*/ 122 w 1582"/>
              <a:gd name="T51" fmla="*/ 910 h 929"/>
              <a:gd name="T52" fmla="*/ 163 w 1582"/>
              <a:gd name="T53" fmla="*/ 929 h 929"/>
              <a:gd name="T54" fmla="*/ 241 w 1582"/>
              <a:gd name="T55" fmla="*/ 895 h 929"/>
              <a:gd name="T56" fmla="*/ 606 w 1582"/>
              <a:gd name="T57" fmla="*/ 770 h 929"/>
              <a:gd name="T58" fmla="*/ 660 w 1582"/>
              <a:gd name="T59" fmla="*/ 738 h 929"/>
              <a:gd name="T60" fmla="*/ 649 w 1582"/>
              <a:gd name="T61" fmla="*/ 729 h 929"/>
              <a:gd name="T62" fmla="*/ 646 w 1582"/>
              <a:gd name="T63" fmla="*/ 715 h 929"/>
              <a:gd name="T64" fmla="*/ 614 w 1582"/>
              <a:gd name="T65" fmla="*/ 705 h 929"/>
              <a:gd name="T66" fmla="*/ 624 w 1582"/>
              <a:gd name="T67" fmla="*/ 674 h 929"/>
              <a:gd name="T68" fmla="*/ 840 w 1582"/>
              <a:gd name="T69" fmla="*/ 567 h 929"/>
              <a:gd name="T70" fmla="*/ 906 w 1582"/>
              <a:gd name="T71" fmla="*/ 517 h 929"/>
              <a:gd name="T72" fmla="*/ 927 w 1582"/>
              <a:gd name="T73" fmla="*/ 441 h 929"/>
              <a:gd name="T74" fmla="*/ 907 w 1582"/>
              <a:gd name="T75" fmla="*/ 574 h 929"/>
              <a:gd name="T76" fmla="*/ 913 w 1582"/>
              <a:gd name="T77" fmla="*/ 612 h 929"/>
              <a:gd name="T78" fmla="*/ 957 w 1582"/>
              <a:gd name="T79" fmla="*/ 635 h 929"/>
              <a:gd name="T80" fmla="*/ 976 w 1582"/>
              <a:gd name="T81" fmla="*/ 623 h 929"/>
              <a:gd name="T82" fmla="*/ 1561 w 1582"/>
              <a:gd name="T83" fmla="*/ 617 h 929"/>
              <a:gd name="T84" fmla="*/ 1561 w 1582"/>
              <a:gd name="T85" fmla="*/ 610 h 929"/>
              <a:gd name="T86" fmla="*/ 1582 w 1582"/>
              <a:gd name="T87" fmla="*/ 603 h 929"/>
              <a:gd name="T88" fmla="*/ 1567 w 1582"/>
              <a:gd name="T89" fmla="*/ 593 h 929"/>
              <a:gd name="T90" fmla="*/ 1554 w 1582"/>
              <a:gd name="T91" fmla="*/ 593 h 929"/>
              <a:gd name="T92" fmla="*/ 1077 w 1582"/>
              <a:gd name="T93" fmla="*/ 602 h 929"/>
              <a:gd name="T94" fmla="*/ 973 w 1582"/>
              <a:gd name="T95" fmla="*/ 567 h 929"/>
              <a:gd name="T96" fmla="*/ 982 w 1582"/>
              <a:gd name="T97" fmla="*/ 525 h 929"/>
              <a:gd name="T98" fmla="*/ 992 w 1582"/>
              <a:gd name="T99" fmla="*/ 404 h 929"/>
              <a:gd name="T100" fmla="*/ 921 w 1582"/>
              <a:gd name="T101" fmla="*/ 218 h 929"/>
              <a:gd name="T102" fmla="*/ 897 w 1582"/>
              <a:gd name="T103" fmla="*/ 182 h 929"/>
              <a:gd name="T104" fmla="*/ 896 w 1582"/>
              <a:gd name="T105" fmla="*/ 133 h 929"/>
              <a:gd name="T106" fmla="*/ 873 w 1582"/>
              <a:gd name="T107" fmla="*/ 100 h 929"/>
              <a:gd name="T108" fmla="*/ 851 w 1582"/>
              <a:gd name="T109" fmla="*/ 72 h 929"/>
              <a:gd name="T110" fmla="*/ 826 w 1582"/>
              <a:gd name="T111" fmla="*/ 29 h 929"/>
              <a:gd name="T112" fmla="*/ 766 w 1582"/>
              <a:gd name="T113" fmla="*/ 0 h 929"/>
              <a:gd name="T114" fmla="*/ 700 w 1582"/>
              <a:gd name="T115" fmla="*/ 24 h 929"/>
              <a:gd name="T116" fmla="*/ 680 w 1582"/>
              <a:gd name="T117" fmla="*/ 65 h 929"/>
              <a:gd name="T118" fmla="*/ 684 w 1582"/>
              <a:gd name="T119" fmla="*/ 10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2" h="929">
                <a:moveTo>
                  <a:pt x="672" y="123"/>
                </a:moveTo>
                <a:lnTo>
                  <a:pt x="672" y="123"/>
                </a:lnTo>
                <a:lnTo>
                  <a:pt x="670" y="127"/>
                </a:lnTo>
                <a:lnTo>
                  <a:pt x="665" y="137"/>
                </a:lnTo>
                <a:lnTo>
                  <a:pt x="665" y="137"/>
                </a:lnTo>
                <a:lnTo>
                  <a:pt x="664" y="140"/>
                </a:lnTo>
                <a:lnTo>
                  <a:pt x="664" y="142"/>
                </a:lnTo>
                <a:lnTo>
                  <a:pt x="665" y="148"/>
                </a:lnTo>
                <a:lnTo>
                  <a:pt x="665" y="152"/>
                </a:lnTo>
                <a:lnTo>
                  <a:pt x="662" y="156"/>
                </a:lnTo>
                <a:lnTo>
                  <a:pt x="657" y="160"/>
                </a:lnTo>
                <a:lnTo>
                  <a:pt x="649" y="165"/>
                </a:lnTo>
                <a:lnTo>
                  <a:pt x="649" y="165"/>
                </a:lnTo>
                <a:lnTo>
                  <a:pt x="635" y="172"/>
                </a:lnTo>
                <a:lnTo>
                  <a:pt x="615" y="185"/>
                </a:lnTo>
                <a:lnTo>
                  <a:pt x="566" y="216"/>
                </a:lnTo>
                <a:lnTo>
                  <a:pt x="523" y="246"/>
                </a:lnTo>
                <a:lnTo>
                  <a:pt x="501" y="261"/>
                </a:lnTo>
                <a:lnTo>
                  <a:pt x="501" y="261"/>
                </a:lnTo>
                <a:lnTo>
                  <a:pt x="494" y="269"/>
                </a:lnTo>
                <a:lnTo>
                  <a:pt x="489" y="274"/>
                </a:lnTo>
                <a:lnTo>
                  <a:pt x="485" y="277"/>
                </a:lnTo>
                <a:lnTo>
                  <a:pt x="485" y="277"/>
                </a:lnTo>
                <a:lnTo>
                  <a:pt x="479" y="281"/>
                </a:lnTo>
                <a:lnTo>
                  <a:pt x="472" y="286"/>
                </a:lnTo>
                <a:lnTo>
                  <a:pt x="472" y="286"/>
                </a:lnTo>
                <a:lnTo>
                  <a:pt x="468" y="289"/>
                </a:lnTo>
                <a:lnTo>
                  <a:pt x="464" y="292"/>
                </a:lnTo>
                <a:lnTo>
                  <a:pt x="462" y="296"/>
                </a:lnTo>
                <a:lnTo>
                  <a:pt x="460" y="301"/>
                </a:lnTo>
                <a:lnTo>
                  <a:pt x="460" y="301"/>
                </a:lnTo>
                <a:lnTo>
                  <a:pt x="460" y="303"/>
                </a:lnTo>
                <a:lnTo>
                  <a:pt x="462" y="304"/>
                </a:lnTo>
                <a:lnTo>
                  <a:pt x="463" y="307"/>
                </a:lnTo>
                <a:lnTo>
                  <a:pt x="460" y="312"/>
                </a:lnTo>
                <a:lnTo>
                  <a:pt x="460" y="312"/>
                </a:lnTo>
                <a:lnTo>
                  <a:pt x="388" y="387"/>
                </a:lnTo>
                <a:lnTo>
                  <a:pt x="233" y="545"/>
                </a:lnTo>
                <a:lnTo>
                  <a:pt x="10" y="774"/>
                </a:lnTo>
                <a:lnTo>
                  <a:pt x="10" y="774"/>
                </a:lnTo>
                <a:lnTo>
                  <a:pt x="4" y="773"/>
                </a:lnTo>
                <a:lnTo>
                  <a:pt x="1" y="771"/>
                </a:lnTo>
                <a:lnTo>
                  <a:pt x="0" y="773"/>
                </a:lnTo>
                <a:lnTo>
                  <a:pt x="0" y="774"/>
                </a:lnTo>
                <a:lnTo>
                  <a:pt x="0" y="774"/>
                </a:lnTo>
                <a:lnTo>
                  <a:pt x="5" y="784"/>
                </a:lnTo>
                <a:lnTo>
                  <a:pt x="7" y="788"/>
                </a:lnTo>
                <a:lnTo>
                  <a:pt x="7" y="788"/>
                </a:lnTo>
                <a:lnTo>
                  <a:pt x="4" y="799"/>
                </a:lnTo>
                <a:lnTo>
                  <a:pt x="2" y="805"/>
                </a:lnTo>
                <a:lnTo>
                  <a:pt x="2" y="806"/>
                </a:lnTo>
                <a:lnTo>
                  <a:pt x="2" y="806"/>
                </a:lnTo>
                <a:lnTo>
                  <a:pt x="2" y="806"/>
                </a:lnTo>
                <a:lnTo>
                  <a:pt x="11" y="798"/>
                </a:lnTo>
                <a:lnTo>
                  <a:pt x="16" y="793"/>
                </a:lnTo>
                <a:lnTo>
                  <a:pt x="18" y="793"/>
                </a:lnTo>
                <a:lnTo>
                  <a:pt x="21" y="793"/>
                </a:lnTo>
                <a:lnTo>
                  <a:pt x="21" y="793"/>
                </a:lnTo>
                <a:lnTo>
                  <a:pt x="25" y="795"/>
                </a:lnTo>
                <a:lnTo>
                  <a:pt x="28" y="795"/>
                </a:lnTo>
                <a:lnTo>
                  <a:pt x="32" y="794"/>
                </a:lnTo>
                <a:lnTo>
                  <a:pt x="32" y="793"/>
                </a:lnTo>
                <a:lnTo>
                  <a:pt x="32" y="790"/>
                </a:lnTo>
                <a:lnTo>
                  <a:pt x="32" y="790"/>
                </a:lnTo>
                <a:lnTo>
                  <a:pt x="30" y="779"/>
                </a:lnTo>
                <a:lnTo>
                  <a:pt x="27" y="773"/>
                </a:lnTo>
                <a:lnTo>
                  <a:pt x="465" y="331"/>
                </a:lnTo>
                <a:lnTo>
                  <a:pt x="465" y="331"/>
                </a:lnTo>
                <a:lnTo>
                  <a:pt x="470" y="333"/>
                </a:lnTo>
                <a:lnTo>
                  <a:pt x="476" y="336"/>
                </a:lnTo>
                <a:lnTo>
                  <a:pt x="483" y="337"/>
                </a:lnTo>
                <a:lnTo>
                  <a:pt x="483" y="337"/>
                </a:lnTo>
                <a:lnTo>
                  <a:pt x="486" y="337"/>
                </a:lnTo>
                <a:lnTo>
                  <a:pt x="490" y="336"/>
                </a:lnTo>
                <a:lnTo>
                  <a:pt x="496" y="332"/>
                </a:lnTo>
                <a:lnTo>
                  <a:pt x="506" y="323"/>
                </a:lnTo>
                <a:lnTo>
                  <a:pt x="506" y="323"/>
                </a:lnTo>
                <a:lnTo>
                  <a:pt x="508" y="321"/>
                </a:lnTo>
                <a:lnTo>
                  <a:pt x="508" y="319"/>
                </a:lnTo>
                <a:lnTo>
                  <a:pt x="510" y="318"/>
                </a:lnTo>
                <a:lnTo>
                  <a:pt x="515" y="318"/>
                </a:lnTo>
                <a:lnTo>
                  <a:pt x="515" y="318"/>
                </a:lnTo>
                <a:lnTo>
                  <a:pt x="524" y="317"/>
                </a:lnTo>
                <a:lnTo>
                  <a:pt x="533" y="313"/>
                </a:lnTo>
                <a:lnTo>
                  <a:pt x="541" y="309"/>
                </a:lnTo>
                <a:lnTo>
                  <a:pt x="548" y="307"/>
                </a:lnTo>
                <a:lnTo>
                  <a:pt x="548" y="307"/>
                </a:lnTo>
                <a:lnTo>
                  <a:pt x="555" y="303"/>
                </a:lnTo>
                <a:lnTo>
                  <a:pt x="570" y="292"/>
                </a:lnTo>
                <a:lnTo>
                  <a:pt x="614" y="262"/>
                </a:lnTo>
                <a:lnTo>
                  <a:pt x="674" y="217"/>
                </a:lnTo>
                <a:lnTo>
                  <a:pt x="674" y="217"/>
                </a:lnTo>
                <a:lnTo>
                  <a:pt x="687" y="264"/>
                </a:lnTo>
                <a:lnTo>
                  <a:pt x="697" y="298"/>
                </a:lnTo>
                <a:lnTo>
                  <a:pt x="704" y="316"/>
                </a:lnTo>
                <a:lnTo>
                  <a:pt x="704" y="316"/>
                </a:lnTo>
                <a:lnTo>
                  <a:pt x="712" y="328"/>
                </a:lnTo>
                <a:lnTo>
                  <a:pt x="716" y="334"/>
                </a:lnTo>
                <a:lnTo>
                  <a:pt x="716" y="337"/>
                </a:lnTo>
                <a:lnTo>
                  <a:pt x="716" y="339"/>
                </a:lnTo>
                <a:lnTo>
                  <a:pt x="716" y="339"/>
                </a:lnTo>
                <a:lnTo>
                  <a:pt x="620" y="433"/>
                </a:lnTo>
                <a:lnTo>
                  <a:pt x="555" y="498"/>
                </a:lnTo>
                <a:lnTo>
                  <a:pt x="533" y="520"/>
                </a:lnTo>
                <a:lnTo>
                  <a:pt x="523" y="533"/>
                </a:lnTo>
                <a:lnTo>
                  <a:pt x="523" y="533"/>
                </a:lnTo>
                <a:lnTo>
                  <a:pt x="515" y="547"/>
                </a:lnTo>
                <a:lnTo>
                  <a:pt x="504" y="568"/>
                </a:lnTo>
                <a:lnTo>
                  <a:pt x="493" y="587"/>
                </a:lnTo>
                <a:lnTo>
                  <a:pt x="488" y="593"/>
                </a:lnTo>
                <a:lnTo>
                  <a:pt x="483" y="597"/>
                </a:lnTo>
                <a:lnTo>
                  <a:pt x="483" y="597"/>
                </a:lnTo>
                <a:lnTo>
                  <a:pt x="475" y="604"/>
                </a:lnTo>
                <a:lnTo>
                  <a:pt x="462" y="620"/>
                </a:lnTo>
                <a:lnTo>
                  <a:pt x="422" y="665"/>
                </a:lnTo>
                <a:lnTo>
                  <a:pt x="362" y="735"/>
                </a:lnTo>
                <a:lnTo>
                  <a:pt x="362" y="735"/>
                </a:lnTo>
                <a:lnTo>
                  <a:pt x="357" y="740"/>
                </a:lnTo>
                <a:lnTo>
                  <a:pt x="353" y="745"/>
                </a:lnTo>
                <a:lnTo>
                  <a:pt x="347" y="749"/>
                </a:lnTo>
                <a:lnTo>
                  <a:pt x="334" y="754"/>
                </a:lnTo>
                <a:lnTo>
                  <a:pt x="334" y="754"/>
                </a:lnTo>
                <a:lnTo>
                  <a:pt x="307" y="761"/>
                </a:lnTo>
                <a:lnTo>
                  <a:pt x="298" y="766"/>
                </a:lnTo>
                <a:lnTo>
                  <a:pt x="293" y="769"/>
                </a:lnTo>
                <a:lnTo>
                  <a:pt x="291" y="773"/>
                </a:lnTo>
                <a:lnTo>
                  <a:pt x="291" y="773"/>
                </a:lnTo>
                <a:lnTo>
                  <a:pt x="283" y="780"/>
                </a:lnTo>
                <a:lnTo>
                  <a:pt x="278" y="788"/>
                </a:lnTo>
                <a:lnTo>
                  <a:pt x="273" y="794"/>
                </a:lnTo>
                <a:lnTo>
                  <a:pt x="269" y="800"/>
                </a:lnTo>
                <a:lnTo>
                  <a:pt x="269" y="800"/>
                </a:lnTo>
                <a:lnTo>
                  <a:pt x="261" y="806"/>
                </a:lnTo>
                <a:lnTo>
                  <a:pt x="246" y="815"/>
                </a:lnTo>
                <a:lnTo>
                  <a:pt x="226" y="828"/>
                </a:lnTo>
                <a:lnTo>
                  <a:pt x="18" y="880"/>
                </a:lnTo>
                <a:lnTo>
                  <a:pt x="18" y="880"/>
                </a:lnTo>
                <a:lnTo>
                  <a:pt x="18" y="882"/>
                </a:lnTo>
                <a:lnTo>
                  <a:pt x="18" y="887"/>
                </a:lnTo>
                <a:lnTo>
                  <a:pt x="21" y="892"/>
                </a:lnTo>
                <a:lnTo>
                  <a:pt x="23" y="896"/>
                </a:lnTo>
                <a:lnTo>
                  <a:pt x="28" y="902"/>
                </a:lnTo>
                <a:lnTo>
                  <a:pt x="35" y="907"/>
                </a:lnTo>
                <a:lnTo>
                  <a:pt x="35" y="907"/>
                </a:lnTo>
                <a:lnTo>
                  <a:pt x="47" y="919"/>
                </a:lnTo>
                <a:lnTo>
                  <a:pt x="57" y="925"/>
                </a:lnTo>
                <a:lnTo>
                  <a:pt x="62" y="926"/>
                </a:lnTo>
                <a:lnTo>
                  <a:pt x="67" y="927"/>
                </a:lnTo>
                <a:lnTo>
                  <a:pt x="72" y="926"/>
                </a:lnTo>
                <a:lnTo>
                  <a:pt x="78" y="924"/>
                </a:lnTo>
                <a:lnTo>
                  <a:pt x="78" y="924"/>
                </a:lnTo>
                <a:lnTo>
                  <a:pt x="106" y="912"/>
                </a:lnTo>
                <a:lnTo>
                  <a:pt x="117" y="910"/>
                </a:lnTo>
                <a:lnTo>
                  <a:pt x="121" y="910"/>
                </a:lnTo>
                <a:lnTo>
                  <a:pt x="122" y="910"/>
                </a:lnTo>
                <a:lnTo>
                  <a:pt x="122" y="910"/>
                </a:lnTo>
                <a:lnTo>
                  <a:pt x="127" y="915"/>
                </a:lnTo>
                <a:lnTo>
                  <a:pt x="136" y="921"/>
                </a:lnTo>
                <a:lnTo>
                  <a:pt x="142" y="924"/>
                </a:lnTo>
                <a:lnTo>
                  <a:pt x="150" y="926"/>
                </a:lnTo>
                <a:lnTo>
                  <a:pt x="156" y="929"/>
                </a:lnTo>
                <a:lnTo>
                  <a:pt x="163" y="929"/>
                </a:lnTo>
                <a:lnTo>
                  <a:pt x="163" y="929"/>
                </a:lnTo>
                <a:lnTo>
                  <a:pt x="171" y="927"/>
                </a:lnTo>
                <a:lnTo>
                  <a:pt x="181" y="924"/>
                </a:lnTo>
                <a:lnTo>
                  <a:pt x="202" y="914"/>
                </a:lnTo>
                <a:lnTo>
                  <a:pt x="227" y="901"/>
                </a:lnTo>
                <a:lnTo>
                  <a:pt x="241" y="895"/>
                </a:lnTo>
                <a:lnTo>
                  <a:pt x="256" y="890"/>
                </a:lnTo>
                <a:lnTo>
                  <a:pt x="256" y="890"/>
                </a:lnTo>
                <a:lnTo>
                  <a:pt x="337" y="863"/>
                </a:lnTo>
                <a:lnTo>
                  <a:pt x="475" y="816"/>
                </a:lnTo>
                <a:lnTo>
                  <a:pt x="545" y="793"/>
                </a:lnTo>
                <a:lnTo>
                  <a:pt x="606" y="770"/>
                </a:lnTo>
                <a:lnTo>
                  <a:pt x="647" y="754"/>
                </a:lnTo>
                <a:lnTo>
                  <a:pt x="659" y="748"/>
                </a:lnTo>
                <a:lnTo>
                  <a:pt x="662" y="746"/>
                </a:lnTo>
                <a:lnTo>
                  <a:pt x="662" y="744"/>
                </a:lnTo>
                <a:lnTo>
                  <a:pt x="662" y="744"/>
                </a:lnTo>
                <a:lnTo>
                  <a:pt x="660" y="738"/>
                </a:lnTo>
                <a:lnTo>
                  <a:pt x="657" y="734"/>
                </a:lnTo>
                <a:lnTo>
                  <a:pt x="654" y="733"/>
                </a:lnTo>
                <a:lnTo>
                  <a:pt x="651" y="733"/>
                </a:lnTo>
                <a:lnTo>
                  <a:pt x="651" y="733"/>
                </a:lnTo>
                <a:lnTo>
                  <a:pt x="650" y="731"/>
                </a:lnTo>
                <a:lnTo>
                  <a:pt x="649" y="729"/>
                </a:lnTo>
                <a:lnTo>
                  <a:pt x="647" y="725"/>
                </a:lnTo>
                <a:lnTo>
                  <a:pt x="646" y="721"/>
                </a:lnTo>
                <a:lnTo>
                  <a:pt x="646" y="721"/>
                </a:lnTo>
                <a:lnTo>
                  <a:pt x="646" y="719"/>
                </a:lnTo>
                <a:lnTo>
                  <a:pt x="646" y="716"/>
                </a:lnTo>
                <a:lnTo>
                  <a:pt x="646" y="715"/>
                </a:lnTo>
                <a:lnTo>
                  <a:pt x="645" y="713"/>
                </a:lnTo>
                <a:lnTo>
                  <a:pt x="637" y="710"/>
                </a:lnTo>
                <a:lnTo>
                  <a:pt x="637" y="710"/>
                </a:lnTo>
                <a:lnTo>
                  <a:pt x="626" y="708"/>
                </a:lnTo>
                <a:lnTo>
                  <a:pt x="618" y="706"/>
                </a:lnTo>
                <a:lnTo>
                  <a:pt x="614" y="705"/>
                </a:lnTo>
                <a:lnTo>
                  <a:pt x="611" y="704"/>
                </a:lnTo>
                <a:lnTo>
                  <a:pt x="610" y="701"/>
                </a:lnTo>
                <a:lnTo>
                  <a:pt x="610" y="699"/>
                </a:lnTo>
                <a:lnTo>
                  <a:pt x="610" y="699"/>
                </a:lnTo>
                <a:lnTo>
                  <a:pt x="615" y="688"/>
                </a:lnTo>
                <a:lnTo>
                  <a:pt x="624" y="674"/>
                </a:lnTo>
                <a:lnTo>
                  <a:pt x="637" y="655"/>
                </a:lnTo>
                <a:lnTo>
                  <a:pt x="637" y="655"/>
                </a:lnTo>
                <a:lnTo>
                  <a:pt x="660" y="645"/>
                </a:lnTo>
                <a:lnTo>
                  <a:pt x="712" y="623"/>
                </a:lnTo>
                <a:lnTo>
                  <a:pt x="779" y="594"/>
                </a:lnTo>
                <a:lnTo>
                  <a:pt x="840" y="567"/>
                </a:lnTo>
                <a:lnTo>
                  <a:pt x="840" y="567"/>
                </a:lnTo>
                <a:lnTo>
                  <a:pt x="863" y="555"/>
                </a:lnTo>
                <a:lnTo>
                  <a:pt x="881" y="544"/>
                </a:lnTo>
                <a:lnTo>
                  <a:pt x="892" y="534"/>
                </a:lnTo>
                <a:lnTo>
                  <a:pt x="901" y="525"/>
                </a:lnTo>
                <a:lnTo>
                  <a:pt x="906" y="517"/>
                </a:lnTo>
                <a:lnTo>
                  <a:pt x="908" y="509"/>
                </a:lnTo>
                <a:lnTo>
                  <a:pt x="911" y="493"/>
                </a:lnTo>
                <a:lnTo>
                  <a:pt x="911" y="493"/>
                </a:lnTo>
                <a:lnTo>
                  <a:pt x="921" y="459"/>
                </a:lnTo>
                <a:lnTo>
                  <a:pt x="927" y="441"/>
                </a:lnTo>
                <a:lnTo>
                  <a:pt x="927" y="441"/>
                </a:lnTo>
                <a:lnTo>
                  <a:pt x="918" y="517"/>
                </a:lnTo>
                <a:lnTo>
                  <a:pt x="918" y="517"/>
                </a:lnTo>
                <a:lnTo>
                  <a:pt x="912" y="544"/>
                </a:lnTo>
                <a:lnTo>
                  <a:pt x="908" y="563"/>
                </a:lnTo>
                <a:lnTo>
                  <a:pt x="907" y="574"/>
                </a:lnTo>
                <a:lnTo>
                  <a:pt x="907" y="574"/>
                </a:lnTo>
                <a:lnTo>
                  <a:pt x="906" y="590"/>
                </a:lnTo>
                <a:lnTo>
                  <a:pt x="906" y="599"/>
                </a:lnTo>
                <a:lnTo>
                  <a:pt x="907" y="603"/>
                </a:lnTo>
                <a:lnTo>
                  <a:pt x="908" y="607"/>
                </a:lnTo>
                <a:lnTo>
                  <a:pt x="908" y="607"/>
                </a:lnTo>
                <a:lnTo>
                  <a:pt x="913" y="612"/>
                </a:lnTo>
                <a:lnTo>
                  <a:pt x="917" y="615"/>
                </a:lnTo>
                <a:lnTo>
                  <a:pt x="922" y="618"/>
                </a:lnTo>
                <a:lnTo>
                  <a:pt x="932" y="623"/>
                </a:lnTo>
                <a:lnTo>
                  <a:pt x="932" y="623"/>
                </a:lnTo>
                <a:lnTo>
                  <a:pt x="944" y="629"/>
                </a:lnTo>
                <a:lnTo>
                  <a:pt x="957" y="635"/>
                </a:lnTo>
                <a:lnTo>
                  <a:pt x="963" y="637"/>
                </a:lnTo>
                <a:lnTo>
                  <a:pt x="968" y="638"/>
                </a:lnTo>
                <a:lnTo>
                  <a:pt x="971" y="635"/>
                </a:lnTo>
                <a:lnTo>
                  <a:pt x="973" y="632"/>
                </a:lnTo>
                <a:lnTo>
                  <a:pt x="973" y="632"/>
                </a:lnTo>
                <a:lnTo>
                  <a:pt x="976" y="623"/>
                </a:lnTo>
                <a:lnTo>
                  <a:pt x="978" y="618"/>
                </a:lnTo>
                <a:lnTo>
                  <a:pt x="981" y="615"/>
                </a:lnTo>
                <a:lnTo>
                  <a:pt x="1556" y="610"/>
                </a:lnTo>
                <a:lnTo>
                  <a:pt x="1556" y="610"/>
                </a:lnTo>
                <a:lnTo>
                  <a:pt x="1559" y="614"/>
                </a:lnTo>
                <a:lnTo>
                  <a:pt x="1561" y="617"/>
                </a:lnTo>
                <a:lnTo>
                  <a:pt x="1562" y="617"/>
                </a:lnTo>
                <a:lnTo>
                  <a:pt x="1562" y="615"/>
                </a:lnTo>
                <a:lnTo>
                  <a:pt x="1562" y="615"/>
                </a:lnTo>
                <a:lnTo>
                  <a:pt x="1562" y="613"/>
                </a:lnTo>
                <a:lnTo>
                  <a:pt x="1561" y="612"/>
                </a:lnTo>
                <a:lnTo>
                  <a:pt x="1561" y="610"/>
                </a:lnTo>
                <a:lnTo>
                  <a:pt x="1561" y="610"/>
                </a:lnTo>
                <a:lnTo>
                  <a:pt x="1567" y="609"/>
                </a:lnTo>
                <a:lnTo>
                  <a:pt x="1567" y="609"/>
                </a:lnTo>
                <a:lnTo>
                  <a:pt x="1575" y="608"/>
                </a:lnTo>
                <a:lnTo>
                  <a:pt x="1580" y="605"/>
                </a:lnTo>
                <a:lnTo>
                  <a:pt x="1582" y="603"/>
                </a:lnTo>
                <a:lnTo>
                  <a:pt x="1582" y="603"/>
                </a:lnTo>
                <a:lnTo>
                  <a:pt x="1581" y="602"/>
                </a:lnTo>
                <a:lnTo>
                  <a:pt x="1581" y="602"/>
                </a:lnTo>
                <a:lnTo>
                  <a:pt x="1570" y="599"/>
                </a:lnTo>
                <a:lnTo>
                  <a:pt x="1570" y="599"/>
                </a:lnTo>
                <a:lnTo>
                  <a:pt x="1567" y="593"/>
                </a:lnTo>
                <a:lnTo>
                  <a:pt x="1565" y="588"/>
                </a:lnTo>
                <a:lnTo>
                  <a:pt x="1562" y="588"/>
                </a:lnTo>
                <a:lnTo>
                  <a:pt x="1560" y="588"/>
                </a:lnTo>
                <a:lnTo>
                  <a:pt x="1560" y="588"/>
                </a:lnTo>
                <a:lnTo>
                  <a:pt x="1556" y="590"/>
                </a:lnTo>
                <a:lnTo>
                  <a:pt x="1554" y="593"/>
                </a:lnTo>
                <a:lnTo>
                  <a:pt x="1551" y="595"/>
                </a:lnTo>
                <a:lnTo>
                  <a:pt x="1549" y="597"/>
                </a:lnTo>
                <a:lnTo>
                  <a:pt x="1549" y="597"/>
                </a:lnTo>
                <a:lnTo>
                  <a:pt x="1460" y="599"/>
                </a:lnTo>
                <a:lnTo>
                  <a:pt x="1268" y="600"/>
                </a:lnTo>
                <a:lnTo>
                  <a:pt x="1077" y="602"/>
                </a:lnTo>
                <a:lnTo>
                  <a:pt x="1013" y="600"/>
                </a:lnTo>
                <a:lnTo>
                  <a:pt x="996" y="600"/>
                </a:lnTo>
                <a:lnTo>
                  <a:pt x="989" y="599"/>
                </a:lnTo>
                <a:lnTo>
                  <a:pt x="989" y="599"/>
                </a:lnTo>
                <a:lnTo>
                  <a:pt x="981" y="582"/>
                </a:lnTo>
                <a:lnTo>
                  <a:pt x="973" y="567"/>
                </a:lnTo>
                <a:lnTo>
                  <a:pt x="959" y="560"/>
                </a:lnTo>
                <a:lnTo>
                  <a:pt x="959" y="560"/>
                </a:lnTo>
                <a:lnTo>
                  <a:pt x="963" y="555"/>
                </a:lnTo>
                <a:lnTo>
                  <a:pt x="972" y="543"/>
                </a:lnTo>
                <a:lnTo>
                  <a:pt x="977" y="534"/>
                </a:lnTo>
                <a:lnTo>
                  <a:pt x="982" y="525"/>
                </a:lnTo>
                <a:lnTo>
                  <a:pt x="986" y="515"/>
                </a:lnTo>
                <a:lnTo>
                  <a:pt x="987" y="505"/>
                </a:lnTo>
                <a:lnTo>
                  <a:pt x="987" y="505"/>
                </a:lnTo>
                <a:lnTo>
                  <a:pt x="992" y="438"/>
                </a:lnTo>
                <a:lnTo>
                  <a:pt x="992" y="438"/>
                </a:lnTo>
                <a:lnTo>
                  <a:pt x="992" y="404"/>
                </a:lnTo>
                <a:lnTo>
                  <a:pt x="992" y="383"/>
                </a:lnTo>
                <a:lnTo>
                  <a:pt x="992" y="383"/>
                </a:lnTo>
                <a:lnTo>
                  <a:pt x="981" y="356"/>
                </a:lnTo>
                <a:lnTo>
                  <a:pt x="956" y="297"/>
                </a:lnTo>
                <a:lnTo>
                  <a:pt x="930" y="238"/>
                </a:lnTo>
                <a:lnTo>
                  <a:pt x="921" y="218"/>
                </a:lnTo>
                <a:lnTo>
                  <a:pt x="916" y="211"/>
                </a:lnTo>
                <a:lnTo>
                  <a:pt x="916" y="211"/>
                </a:lnTo>
                <a:lnTo>
                  <a:pt x="911" y="205"/>
                </a:lnTo>
                <a:lnTo>
                  <a:pt x="906" y="197"/>
                </a:lnTo>
                <a:lnTo>
                  <a:pt x="897" y="182"/>
                </a:lnTo>
                <a:lnTo>
                  <a:pt x="897" y="182"/>
                </a:lnTo>
                <a:lnTo>
                  <a:pt x="896" y="181"/>
                </a:lnTo>
                <a:lnTo>
                  <a:pt x="896" y="177"/>
                </a:lnTo>
                <a:lnTo>
                  <a:pt x="895" y="151"/>
                </a:lnTo>
                <a:lnTo>
                  <a:pt x="895" y="151"/>
                </a:lnTo>
                <a:lnTo>
                  <a:pt x="895" y="141"/>
                </a:lnTo>
                <a:lnTo>
                  <a:pt x="896" y="133"/>
                </a:lnTo>
                <a:lnTo>
                  <a:pt x="897" y="126"/>
                </a:lnTo>
                <a:lnTo>
                  <a:pt x="898" y="123"/>
                </a:lnTo>
                <a:lnTo>
                  <a:pt x="897" y="121"/>
                </a:lnTo>
                <a:lnTo>
                  <a:pt x="893" y="116"/>
                </a:lnTo>
                <a:lnTo>
                  <a:pt x="893" y="116"/>
                </a:lnTo>
                <a:lnTo>
                  <a:pt x="873" y="100"/>
                </a:lnTo>
                <a:lnTo>
                  <a:pt x="865" y="92"/>
                </a:lnTo>
                <a:lnTo>
                  <a:pt x="858" y="86"/>
                </a:lnTo>
                <a:lnTo>
                  <a:pt x="858" y="86"/>
                </a:lnTo>
                <a:lnTo>
                  <a:pt x="853" y="80"/>
                </a:lnTo>
                <a:lnTo>
                  <a:pt x="851" y="72"/>
                </a:lnTo>
                <a:lnTo>
                  <a:pt x="851" y="72"/>
                </a:lnTo>
                <a:lnTo>
                  <a:pt x="851" y="67"/>
                </a:lnTo>
                <a:lnTo>
                  <a:pt x="848" y="60"/>
                </a:lnTo>
                <a:lnTo>
                  <a:pt x="846" y="55"/>
                </a:lnTo>
                <a:lnTo>
                  <a:pt x="841" y="47"/>
                </a:lnTo>
                <a:lnTo>
                  <a:pt x="826" y="29"/>
                </a:lnTo>
                <a:lnTo>
                  <a:pt x="826" y="29"/>
                </a:lnTo>
                <a:lnTo>
                  <a:pt x="816" y="19"/>
                </a:lnTo>
                <a:lnTo>
                  <a:pt x="806" y="11"/>
                </a:lnTo>
                <a:lnTo>
                  <a:pt x="795" y="6"/>
                </a:lnTo>
                <a:lnTo>
                  <a:pt x="785" y="2"/>
                </a:lnTo>
                <a:lnTo>
                  <a:pt x="776" y="0"/>
                </a:lnTo>
                <a:lnTo>
                  <a:pt x="766" y="0"/>
                </a:lnTo>
                <a:lnTo>
                  <a:pt x="747" y="1"/>
                </a:lnTo>
                <a:lnTo>
                  <a:pt x="747" y="1"/>
                </a:lnTo>
                <a:lnTo>
                  <a:pt x="732" y="4"/>
                </a:lnTo>
                <a:lnTo>
                  <a:pt x="719" y="9"/>
                </a:lnTo>
                <a:lnTo>
                  <a:pt x="709" y="15"/>
                </a:lnTo>
                <a:lnTo>
                  <a:pt x="700" y="24"/>
                </a:lnTo>
                <a:lnTo>
                  <a:pt x="700" y="24"/>
                </a:lnTo>
                <a:lnTo>
                  <a:pt x="692" y="34"/>
                </a:lnTo>
                <a:lnTo>
                  <a:pt x="687" y="41"/>
                </a:lnTo>
                <a:lnTo>
                  <a:pt x="681" y="56"/>
                </a:lnTo>
                <a:lnTo>
                  <a:pt x="681" y="56"/>
                </a:lnTo>
                <a:lnTo>
                  <a:pt x="680" y="65"/>
                </a:lnTo>
                <a:lnTo>
                  <a:pt x="679" y="76"/>
                </a:lnTo>
                <a:lnTo>
                  <a:pt x="679" y="91"/>
                </a:lnTo>
                <a:lnTo>
                  <a:pt x="679" y="91"/>
                </a:lnTo>
                <a:lnTo>
                  <a:pt x="680" y="93"/>
                </a:lnTo>
                <a:lnTo>
                  <a:pt x="681" y="97"/>
                </a:lnTo>
                <a:lnTo>
                  <a:pt x="684" y="101"/>
                </a:lnTo>
                <a:lnTo>
                  <a:pt x="684" y="105"/>
                </a:lnTo>
                <a:lnTo>
                  <a:pt x="684" y="105"/>
                </a:lnTo>
                <a:lnTo>
                  <a:pt x="682" y="117"/>
                </a:lnTo>
                <a:lnTo>
                  <a:pt x="684" y="125"/>
                </a:lnTo>
                <a:lnTo>
                  <a:pt x="672" y="1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A89B6DFE-1334-479F-B706-5D5CABF14643}"/>
              </a:ext>
            </a:extLst>
          </p:cNvPr>
          <p:cNvSpPr>
            <a:spLocks noEditPoints="1"/>
          </p:cNvSpPr>
          <p:nvPr/>
        </p:nvSpPr>
        <p:spPr bwMode="auto">
          <a:xfrm>
            <a:off x="7915629" y="5074880"/>
            <a:ext cx="1551953" cy="1073740"/>
          </a:xfrm>
          <a:custGeom>
            <a:avLst/>
            <a:gdLst>
              <a:gd name="T0" fmla="*/ 156 w 1733"/>
              <a:gd name="T1" fmla="*/ 307 h 1199"/>
              <a:gd name="T2" fmla="*/ 57 w 1733"/>
              <a:gd name="T3" fmla="*/ 528 h 1199"/>
              <a:gd name="T4" fmla="*/ 22 w 1733"/>
              <a:gd name="T5" fmla="*/ 613 h 1199"/>
              <a:gd name="T6" fmla="*/ 3 w 1733"/>
              <a:gd name="T7" fmla="*/ 772 h 1199"/>
              <a:gd name="T8" fmla="*/ 14 w 1733"/>
              <a:gd name="T9" fmla="*/ 828 h 1199"/>
              <a:gd name="T10" fmla="*/ 54 w 1733"/>
              <a:gd name="T11" fmla="*/ 846 h 1199"/>
              <a:gd name="T12" fmla="*/ 223 w 1733"/>
              <a:gd name="T13" fmla="*/ 1065 h 1199"/>
              <a:gd name="T14" fmla="*/ 241 w 1733"/>
              <a:gd name="T15" fmla="*/ 1064 h 1199"/>
              <a:gd name="T16" fmla="*/ 79 w 1733"/>
              <a:gd name="T17" fmla="*/ 834 h 1199"/>
              <a:gd name="T18" fmla="*/ 82 w 1733"/>
              <a:gd name="T19" fmla="*/ 742 h 1199"/>
              <a:gd name="T20" fmla="*/ 124 w 1733"/>
              <a:gd name="T21" fmla="*/ 630 h 1199"/>
              <a:gd name="T22" fmla="*/ 219 w 1733"/>
              <a:gd name="T23" fmla="*/ 453 h 1199"/>
              <a:gd name="T24" fmla="*/ 241 w 1733"/>
              <a:gd name="T25" fmla="*/ 444 h 1199"/>
              <a:gd name="T26" fmla="*/ 340 w 1733"/>
              <a:gd name="T27" fmla="*/ 566 h 1199"/>
              <a:gd name="T28" fmla="*/ 436 w 1733"/>
              <a:gd name="T29" fmla="*/ 687 h 1199"/>
              <a:gd name="T30" fmla="*/ 521 w 1733"/>
              <a:gd name="T31" fmla="*/ 820 h 1199"/>
              <a:gd name="T32" fmla="*/ 728 w 1733"/>
              <a:gd name="T33" fmla="*/ 916 h 1199"/>
              <a:gd name="T34" fmla="*/ 1026 w 1733"/>
              <a:gd name="T35" fmla="*/ 1016 h 1199"/>
              <a:gd name="T36" fmla="*/ 1039 w 1733"/>
              <a:gd name="T37" fmla="*/ 1054 h 1199"/>
              <a:gd name="T38" fmla="*/ 867 w 1733"/>
              <a:gd name="T39" fmla="*/ 1082 h 1199"/>
              <a:gd name="T40" fmla="*/ 779 w 1733"/>
              <a:gd name="T41" fmla="*/ 1105 h 1199"/>
              <a:gd name="T42" fmla="*/ 777 w 1733"/>
              <a:gd name="T43" fmla="*/ 1150 h 1199"/>
              <a:gd name="T44" fmla="*/ 840 w 1733"/>
              <a:gd name="T45" fmla="*/ 1199 h 1199"/>
              <a:gd name="T46" fmla="*/ 1041 w 1733"/>
              <a:gd name="T47" fmla="*/ 1169 h 1199"/>
              <a:gd name="T48" fmla="*/ 1268 w 1733"/>
              <a:gd name="T49" fmla="*/ 1067 h 1199"/>
              <a:gd name="T50" fmla="*/ 1325 w 1733"/>
              <a:gd name="T51" fmla="*/ 1126 h 1199"/>
              <a:gd name="T52" fmla="*/ 1496 w 1733"/>
              <a:gd name="T53" fmla="*/ 1100 h 1199"/>
              <a:gd name="T54" fmla="*/ 1710 w 1733"/>
              <a:gd name="T55" fmla="*/ 1009 h 1199"/>
              <a:gd name="T56" fmla="*/ 1728 w 1733"/>
              <a:gd name="T57" fmla="*/ 964 h 1199"/>
              <a:gd name="T58" fmla="*/ 1653 w 1733"/>
              <a:gd name="T59" fmla="*/ 933 h 1199"/>
              <a:gd name="T60" fmla="*/ 1553 w 1733"/>
              <a:gd name="T61" fmla="*/ 908 h 1199"/>
              <a:gd name="T62" fmla="*/ 1479 w 1733"/>
              <a:gd name="T63" fmla="*/ 876 h 1199"/>
              <a:gd name="T64" fmla="*/ 1377 w 1733"/>
              <a:gd name="T65" fmla="*/ 834 h 1199"/>
              <a:gd name="T66" fmla="*/ 1184 w 1733"/>
              <a:gd name="T67" fmla="*/ 777 h 1199"/>
              <a:gd name="T68" fmla="*/ 1042 w 1733"/>
              <a:gd name="T69" fmla="*/ 732 h 1199"/>
              <a:gd name="T70" fmla="*/ 1493 w 1733"/>
              <a:gd name="T71" fmla="*/ 811 h 1199"/>
              <a:gd name="T72" fmla="*/ 1467 w 1733"/>
              <a:gd name="T73" fmla="*/ 806 h 1199"/>
              <a:gd name="T74" fmla="*/ 1442 w 1733"/>
              <a:gd name="T75" fmla="*/ 793 h 1199"/>
              <a:gd name="T76" fmla="*/ 828 w 1733"/>
              <a:gd name="T77" fmla="*/ 493 h 1199"/>
              <a:gd name="T78" fmla="*/ 737 w 1733"/>
              <a:gd name="T79" fmla="*/ 436 h 1199"/>
              <a:gd name="T80" fmla="*/ 628 w 1733"/>
              <a:gd name="T81" fmla="*/ 263 h 1199"/>
              <a:gd name="T82" fmla="*/ 571 w 1733"/>
              <a:gd name="T83" fmla="*/ 195 h 1199"/>
              <a:gd name="T84" fmla="*/ 438 w 1733"/>
              <a:gd name="T85" fmla="*/ 170 h 1199"/>
              <a:gd name="T86" fmla="*/ 416 w 1733"/>
              <a:gd name="T87" fmla="*/ 87 h 1199"/>
              <a:gd name="T88" fmla="*/ 380 w 1733"/>
              <a:gd name="T89" fmla="*/ 17 h 1199"/>
              <a:gd name="T90" fmla="*/ 276 w 1733"/>
              <a:gd name="T91" fmla="*/ 0 h 1199"/>
              <a:gd name="T92" fmla="*/ 188 w 1733"/>
              <a:gd name="T93" fmla="*/ 49 h 1199"/>
              <a:gd name="T94" fmla="*/ 164 w 1733"/>
              <a:gd name="T95" fmla="*/ 117 h 1199"/>
              <a:gd name="T96" fmla="*/ 178 w 1733"/>
              <a:gd name="T97" fmla="*/ 182 h 1199"/>
              <a:gd name="T98" fmla="*/ 179 w 1733"/>
              <a:gd name="T99" fmla="*/ 217 h 1199"/>
              <a:gd name="T100" fmla="*/ 752 w 1733"/>
              <a:gd name="T101" fmla="*/ 717 h 1199"/>
              <a:gd name="T102" fmla="*/ 906 w 1733"/>
              <a:gd name="T103" fmla="*/ 810 h 1199"/>
              <a:gd name="T104" fmla="*/ 1050 w 1733"/>
              <a:gd name="T105" fmla="*/ 869 h 1199"/>
              <a:gd name="T106" fmla="*/ 1287 w 1733"/>
              <a:gd name="T107" fmla="*/ 940 h 1199"/>
              <a:gd name="T108" fmla="*/ 1295 w 1733"/>
              <a:gd name="T109" fmla="*/ 969 h 1199"/>
              <a:gd name="T110" fmla="*/ 1105 w 1733"/>
              <a:gd name="T111" fmla="*/ 935 h 1199"/>
              <a:gd name="T112" fmla="*/ 1060 w 1733"/>
              <a:gd name="T113" fmla="*/ 916 h 1199"/>
              <a:gd name="T114" fmla="*/ 1005 w 1733"/>
              <a:gd name="T115" fmla="*/ 890 h 1199"/>
              <a:gd name="T116" fmla="*/ 733 w 1733"/>
              <a:gd name="T117" fmla="*/ 779 h 1199"/>
              <a:gd name="T118" fmla="*/ 728 w 1733"/>
              <a:gd name="T119" fmla="*/ 740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3" h="1199">
                <a:moveTo>
                  <a:pt x="191" y="262"/>
                </a:moveTo>
                <a:lnTo>
                  <a:pt x="191" y="262"/>
                </a:lnTo>
                <a:lnTo>
                  <a:pt x="186" y="266"/>
                </a:lnTo>
                <a:lnTo>
                  <a:pt x="176" y="277"/>
                </a:lnTo>
                <a:lnTo>
                  <a:pt x="164" y="292"/>
                </a:lnTo>
                <a:lnTo>
                  <a:pt x="159" y="300"/>
                </a:lnTo>
                <a:lnTo>
                  <a:pt x="156" y="307"/>
                </a:lnTo>
                <a:lnTo>
                  <a:pt x="156" y="307"/>
                </a:lnTo>
                <a:lnTo>
                  <a:pt x="149" y="323"/>
                </a:lnTo>
                <a:lnTo>
                  <a:pt x="136" y="345"/>
                </a:lnTo>
                <a:lnTo>
                  <a:pt x="109" y="393"/>
                </a:lnTo>
                <a:lnTo>
                  <a:pt x="109" y="393"/>
                </a:lnTo>
                <a:lnTo>
                  <a:pt x="102" y="408"/>
                </a:lnTo>
                <a:lnTo>
                  <a:pt x="94" y="427"/>
                </a:lnTo>
                <a:lnTo>
                  <a:pt x="78" y="468"/>
                </a:lnTo>
                <a:lnTo>
                  <a:pt x="57" y="528"/>
                </a:lnTo>
                <a:lnTo>
                  <a:pt x="57" y="528"/>
                </a:lnTo>
                <a:lnTo>
                  <a:pt x="50" y="541"/>
                </a:lnTo>
                <a:lnTo>
                  <a:pt x="40" y="558"/>
                </a:lnTo>
                <a:lnTo>
                  <a:pt x="30" y="576"/>
                </a:lnTo>
                <a:lnTo>
                  <a:pt x="24" y="588"/>
                </a:lnTo>
                <a:lnTo>
                  <a:pt x="24" y="588"/>
                </a:lnTo>
                <a:lnTo>
                  <a:pt x="23" y="597"/>
                </a:lnTo>
                <a:lnTo>
                  <a:pt x="22" y="613"/>
                </a:lnTo>
                <a:lnTo>
                  <a:pt x="20" y="659"/>
                </a:lnTo>
                <a:lnTo>
                  <a:pt x="19" y="722"/>
                </a:lnTo>
                <a:lnTo>
                  <a:pt x="19" y="722"/>
                </a:lnTo>
                <a:lnTo>
                  <a:pt x="13" y="737"/>
                </a:lnTo>
                <a:lnTo>
                  <a:pt x="8" y="749"/>
                </a:lnTo>
                <a:lnTo>
                  <a:pt x="4" y="759"/>
                </a:lnTo>
                <a:lnTo>
                  <a:pt x="4" y="759"/>
                </a:lnTo>
                <a:lnTo>
                  <a:pt x="3" y="772"/>
                </a:lnTo>
                <a:lnTo>
                  <a:pt x="2" y="786"/>
                </a:lnTo>
                <a:lnTo>
                  <a:pt x="2" y="786"/>
                </a:lnTo>
                <a:lnTo>
                  <a:pt x="0" y="795"/>
                </a:lnTo>
                <a:lnTo>
                  <a:pt x="0" y="800"/>
                </a:lnTo>
                <a:lnTo>
                  <a:pt x="2" y="806"/>
                </a:lnTo>
                <a:lnTo>
                  <a:pt x="7" y="816"/>
                </a:lnTo>
                <a:lnTo>
                  <a:pt x="7" y="816"/>
                </a:lnTo>
                <a:lnTo>
                  <a:pt x="14" y="828"/>
                </a:lnTo>
                <a:lnTo>
                  <a:pt x="19" y="838"/>
                </a:lnTo>
                <a:lnTo>
                  <a:pt x="25" y="844"/>
                </a:lnTo>
                <a:lnTo>
                  <a:pt x="28" y="845"/>
                </a:lnTo>
                <a:lnTo>
                  <a:pt x="32" y="846"/>
                </a:lnTo>
                <a:lnTo>
                  <a:pt x="32" y="846"/>
                </a:lnTo>
                <a:lnTo>
                  <a:pt x="47" y="846"/>
                </a:lnTo>
                <a:lnTo>
                  <a:pt x="54" y="846"/>
                </a:lnTo>
                <a:lnTo>
                  <a:pt x="54" y="846"/>
                </a:lnTo>
                <a:lnTo>
                  <a:pt x="138" y="946"/>
                </a:lnTo>
                <a:lnTo>
                  <a:pt x="195" y="1015"/>
                </a:lnTo>
                <a:lnTo>
                  <a:pt x="214" y="1039"/>
                </a:lnTo>
                <a:lnTo>
                  <a:pt x="220" y="1047"/>
                </a:lnTo>
                <a:lnTo>
                  <a:pt x="220" y="1047"/>
                </a:lnTo>
                <a:lnTo>
                  <a:pt x="220" y="1052"/>
                </a:lnTo>
                <a:lnTo>
                  <a:pt x="221" y="1059"/>
                </a:lnTo>
                <a:lnTo>
                  <a:pt x="223" y="1065"/>
                </a:lnTo>
                <a:lnTo>
                  <a:pt x="224" y="1067"/>
                </a:lnTo>
                <a:lnTo>
                  <a:pt x="225" y="1067"/>
                </a:lnTo>
                <a:lnTo>
                  <a:pt x="225" y="1067"/>
                </a:lnTo>
                <a:lnTo>
                  <a:pt x="231" y="1067"/>
                </a:lnTo>
                <a:lnTo>
                  <a:pt x="235" y="1066"/>
                </a:lnTo>
                <a:lnTo>
                  <a:pt x="238" y="1065"/>
                </a:lnTo>
                <a:lnTo>
                  <a:pt x="238" y="1065"/>
                </a:lnTo>
                <a:lnTo>
                  <a:pt x="241" y="1064"/>
                </a:lnTo>
                <a:lnTo>
                  <a:pt x="243" y="1062"/>
                </a:lnTo>
                <a:lnTo>
                  <a:pt x="241" y="1060"/>
                </a:lnTo>
                <a:lnTo>
                  <a:pt x="240" y="1057"/>
                </a:lnTo>
                <a:lnTo>
                  <a:pt x="240" y="1057"/>
                </a:lnTo>
                <a:lnTo>
                  <a:pt x="233" y="1045"/>
                </a:lnTo>
                <a:lnTo>
                  <a:pt x="233" y="1045"/>
                </a:lnTo>
                <a:lnTo>
                  <a:pt x="79" y="834"/>
                </a:lnTo>
                <a:lnTo>
                  <a:pt x="79" y="834"/>
                </a:lnTo>
                <a:lnTo>
                  <a:pt x="79" y="823"/>
                </a:lnTo>
                <a:lnTo>
                  <a:pt x="79" y="813"/>
                </a:lnTo>
                <a:lnTo>
                  <a:pt x="79" y="804"/>
                </a:lnTo>
                <a:lnTo>
                  <a:pt x="79" y="804"/>
                </a:lnTo>
                <a:lnTo>
                  <a:pt x="80" y="790"/>
                </a:lnTo>
                <a:lnTo>
                  <a:pt x="82" y="772"/>
                </a:lnTo>
                <a:lnTo>
                  <a:pt x="82" y="742"/>
                </a:lnTo>
                <a:lnTo>
                  <a:pt x="82" y="742"/>
                </a:lnTo>
                <a:lnTo>
                  <a:pt x="80" y="742"/>
                </a:lnTo>
                <a:lnTo>
                  <a:pt x="79" y="738"/>
                </a:lnTo>
                <a:lnTo>
                  <a:pt x="79" y="734"/>
                </a:lnTo>
                <a:lnTo>
                  <a:pt x="79" y="730"/>
                </a:lnTo>
                <a:lnTo>
                  <a:pt x="82" y="724"/>
                </a:lnTo>
                <a:lnTo>
                  <a:pt x="84" y="717"/>
                </a:lnTo>
                <a:lnTo>
                  <a:pt x="84" y="717"/>
                </a:lnTo>
                <a:lnTo>
                  <a:pt x="124" y="630"/>
                </a:lnTo>
                <a:lnTo>
                  <a:pt x="124" y="630"/>
                </a:lnTo>
                <a:lnTo>
                  <a:pt x="138" y="600"/>
                </a:lnTo>
                <a:lnTo>
                  <a:pt x="146" y="580"/>
                </a:lnTo>
                <a:lnTo>
                  <a:pt x="154" y="568"/>
                </a:lnTo>
                <a:lnTo>
                  <a:pt x="154" y="568"/>
                </a:lnTo>
                <a:lnTo>
                  <a:pt x="189" y="504"/>
                </a:lnTo>
                <a:lnTo>
                  <a:pt x="211" y="466"/>
                </a:lnTo>
                <a:lnTo>
                  <a:pt x="219" y="453"/>
                </a:lnTo>
                <a:lnTo>
                  <a:pt x="223" y="448"/>
                </a:lnTo>
                <a:lnTo>
                  <a:pt x="223" y="448"/>
                </a:lnTo>
                <a:lnTo>
                  <a:pt x="225" y="447"/>
                </a:lnTo>
                <a:lnTo>
                  <a:pt x="226" y="444"/>
                </a:lnTo>
                <a:lnTo>
                  <a:pt x="229" y="442"/>
                </a:lnTo>
                <a:lnTo>
                  <a:pt x="233" y="441"/>
                </a:lnTo>
                <a:lnTo>
                  <a:pt x="236" y="441"/>
                </a:lnTo>
                <a:lnTo>
                  <a:pt x="241" y="444"/>
                </a:lnTo>
                <a:lnTo>
                  <a:pt x="248" y="451"/>
                </a:lnTo>
                <a:lnTo>
                  <a:pt x="255" y="461"/>
                </a:lnTo>
                <a:lnTo>
                  <a:pt x="255" y="461"/>
                </a:lnTo>
                <a:lnTo>
                  <a:pt x="265" y="474"/>
                </a:lnTo>
                <a:lnTo>
                  <a:pt x="276" y="488"/>
                </a:lnTo>
                <a:lnTo>
                  <a:pt x="302" y="518"/>
                </a:lnTo>
                <a:lnTo>
                  <a:pt x="329" y="549"/>
                </a:lnTo>
                <a:lnTo>
                  <a:pt x="340" y="566"/>
                </a:lnTo>
                <a:lnTo>
                  <a:pt x="350" y="580"/>
                </a:lnTo>
                <a:lnTo>
                  <a:pt x="350" y="580"/>
                </a:lnTo>
                <a:lnTo>
                  <a:pt x="359" y="594"/>
                </a:lnTo>
                <a:lnTo>
                  <a:pt x="370" y="607"/>
                </a:lnTo>
                <a:lnTo>
                  <a:pt x="392" y="632"/>
                </a:lnTo>
                <a:lnTo>
                  <a:pt x="415" y="657"/>
                </a:lnTo>
                <a:lnTo>
                  <a:pt x="426" y="672"/>
                </a:lnTo>
                <a:lnTo>
                  <a:pt x="436" y="687"/>
                </a:lnTo>
                <a:lnTo>
                  <a:pt x="436" y="687"/>
                </a:lnTo>
                <a:lnTo>
                  <a:pt x="457" y="723"/>
                </a:lnTo>
                <a:lnTo>
                  <a:pt x="477" y="758"/>
                </a:lnTo>
                <a:lnTo>
                  <a:pt x="496" y="788"/>
                </a:lnTo>
                <a:lnTo>
                  <a:pt x="503" y="800"/>
                </a:lnTo>
                <a:lnTo>
                  <a:pt x="511" y="809"/>
                </a:lnTo>
                <a:lnTo>
                  <a:pt x="511" y="809"/>
                </a:lnTo>
                <a:lnTo>
                  <a:pt x="521" y="820"/>
                </a:lnTo>
                <a:lnTo>
                  <a:pt x="530" y="828"/>
                </a:lnTo>
                <a:lnTo>
                  <a:pt x="543" y="836"/>
                </a:lnTo>
                <a:lnTo>
                  <a:pt x="571" y="851"/>
                </a:lnTo>
                <a:lnTo>
                  <a:pt x="571" y="851"/>
                </a:lnTo>
                <a:lnTo>
                  <a:pt x="583" y="858"/>
                </a:lnTo>
                <a:lnTo>
                  <a:pt x="603" y="866"/>
                </a:lnTo>
                <a:lnTo>
                  <a:pt x="658" y="889"/>
                </a:lnTo>
                <a:lnTo>
                  <a:pt x="728" y="916"/>
                </a:lnTo>
                <a:lnTo>
                  <a:pt x="805" y="945"/>
                </a:lnTo>
                <a:lnTo>
                  <a:pt x="944" y="996"/>
                </a:lnTo>
                <a:lnTo>
                  <a:pt x="989" y="1012"/>
                </a:lnTo>
                <a:lnTo>
                  <a:pt x="1008" y="1017"/>
                </a:lnTo>
                <a:lnTo>
                  <a:pt x="1008" y="1017"/>
                </a:lnTo>
                <a:lnTo>
                  <a:pt x="1019" y="1016"/>
                </a:lnTo>
                <a:lnTo>
                  <a:pt x="1025" y="1016"/>
                </a:lnTo>
                <a:lnTo>
                  <a:pt x="1026" y="1016"/>
                </a:lnTo>
                <a:lnTo>
                  <a:pt x="1028" y="1017"/>
                </a:lnTo>
                <a:lnTo>
                  <a:pt x="1028" y="1017"/>
                </a:lnTo>
                <a:lnTo>
                  <a:pt x="1031" y="1030"/>
                </a:lnTo>
                <a:lnTo>
                  <a:pt x="1034" y="1036"/>
                </a:lnTo>
                <a:lnTo>
                  <a:pt x="1035" y="1042"/>
                </a:lnTo>
                <a:lnTo>
                  <a:pt x="1035" y="1042"/>
                </a:lnTo>
                <a:lnTo>
                  <a:pt x="1036" y="1047"/>
                </a:lnTo>
                <a:lnTo>
                  <a:pt x="1039" y="1054"/>
                </a:lnTo>
                <a:lnTo>
                  <a:pt x="1041" y="1059"/>
                </a:lnTo>
                <a:lnTo>
                  <a:pt x="1041" y="1061"/>
                </a:lnTo>
                <a:lnTo>
                  <a:pt x="1040" y="1062"/>
                </a:lnTo>
                <a:lnTo>
                  <a:pt x="1040" y="1062"/>
                </a:lnTo>
                <a:lnTo>
                  <a:pt x="1033" y="1065"/>
                </a:lnTo>
                <a:lnTo>
                  <a:pt x="1014" y="1066"/>
                </a:lnTo>
                <a:lnTo>
                  <a:pt x="961" y="1072"/>
                </a:lnTo>
                <a:lnTo>
                  <a:pt x="867" y="1082"/>
                </a:lnTo>
                <a:lnTo>
                  <a:pt x="867" y="1082"/>
                </a:lnTo>
                <a:lnTo>
                  <a:pt x="840" y="1085"/>
                </a:lnTo>
                <a:lnTo>
                  <a:pt x="825" y="1086"/>
                </a:lnTo>
                <a:lnTo>
                  <a:pt x="809" y="1090"/>
                </a:lnTo>
                <a:lnTo>
                  <a:pt x="795" y="1094"/>
                </a:lnTo>
                <a:lnTo>
                  <a:pt x="789" y="1097"/>
                </a:lnTo>
                <a:lnTo>
                  <a:pt x="784" y="1100"/>
                </a:lnTo>
                <a:lnTo>
                  <a:pt x="779" y="1105"/>
                </a:lnTo>
                <a:lnTo>
                  <a:pt x="775" y="1110"/>
                </a:lnTo>
                <a:lnTo>
                  <a:pt x="773" y="1116"/>
                </a:lnTo>
                <a:lnTo>
                  <a:pt x="772" y="1122"/>
                </a:lnTo>
                <a:lnTo>
                  <a:pt x="772" y="1122"/>
                </a:lnTo>
                <a:lnTo>
                  <a:pt x="772" y="1130"/>
                </a:lnTo>
                <a:lnTo>
                  <a:pt x="773" y="1136"/>
                </a:lnTo>
                <a:lnTo>
                  <a:pt x="774" y="1144"/>
                </a:lnTo>
                <a:lnTo>
                  <a:pt x="777" y="1150"/>
                </a:lnTo>
                <a:lnTo>
                  <a:pt x="784" y="1162"/>
                </a:lnTo>
                <a:lnTo>
                  <a:pt x="793" y="1172"/>
                </a:lnTo>
                <a:lnTo>
                  <a:pt x="803" y="1182"/>
                </a:lnTo>
                <a:lnTo>
                  <a:pt x="813" y="1189"/>
                </a:lnTo>
                <a:lnTo>
                  <a:pt x="823" y="1195"/>
                </a:lnTo>
                <a:lnTo>
                  <a:pt x="832" y="1197"/>
                </a:lnTo>
                <a:lnTo>
                  <a:pt x="832" y="1197"/>
                </a:lnTo>
                <a:lnTo>
                  <a:pt x="840" y="1199"/>
                </a:lnTo>
                <a:lnTo>
                  <a:pt x="852" y="1199"/>
                </a:lnTo>
                <a:lnTo>
                  <a:pt x="883" y="1197"/>
                </a:lnTo>
                <a:lnTo>
                  <a:pt x="926" y="1192"/>
                </a:lnTo>
                <a:lnTo>
                  <a:pt x="983" y="1185"/>
                </a:lnTo>
                <a:lnTo>
                  <a:pt x="983" y="1185"/>
                </a:lnTo>
                <a:lnTo>
                  <a:pt x="1000" y="1181"/>
                </a:lnTo>
                <a:lnTo>
                  <a:pt x="1020" y="1175"/>
                </a:lnTo>
                <a:lnTo>
                  <a:pt x="1041" y="1169"/>
                </a:lnTo>
                <a:lnTo>
                  <a:pt x="1064" y="1160"/>
                </a:lnTo>
                <a:lnTo>
                  <a:pt x="1111" y="1140"/>
                </a:lnTo>
                <a:lnTo>
                  <a:pt x="1157" y="1119"/>
                </a:lnTo>
                <a:lnTo>
                  <a:pt x="1201" y="1097"/>
                </a:lnTo>
                <a:lnTo>
                  <a:pt x="1236" y="1080"/>
                </a:lnTo>
                <a:lnTo>
                  <a:pt x="1268" y="1062"/>
                </a:lnTo>
                <a:lnTo>
                  <a:pt x="1268" y="1062"/>
                </a:lnTo>
                <a:lnTo>
                  <a:pt x="1268" y="1067"/>
                </a:lnTo>
                <a:lnTo>
                  <a:pt x="1268" y="1074"/>
                </a:lnTo>
                <a:lnTo>
                  <a:pt x="1270" y="1080"/>
                </a:lnTo>
                <a:lnTo>
                  <a:pt x="1273" y="1087"/>
                </a:lnTo>
                <a:lnTo>
                  <a:pt x="1278" y="1096"/>
                </a:lnTo>
                <a:lnTo>
                  <a:pt x="1287" y="1105"/>
                </a:lnTo>
                <a:lnTo>
                  <a:pt x="1298" y="1112"/>
                </a:lnTo>
                <a:lnTo>
                  <a:pt x="1298" y="1112"/>
                </a:lnTo>
                <a:lnTo>
                  <a:pt x="1325" y="1126"/>
                </a:lnTo>
                <a:lnTo>
                  <a:pt x="1350" y="1136"/>
                </a:lnTo>
                <a:lnTo>
                  <a:pt x="1371" y="1144"/>
                </a:lnTo>
                <a:lnTo>
                  <a:pt x="1378" y="1145"/>
                </a:lnTo>
                <a:lnTo>
                  <a:pt x="1384" y="1145"/>
                </a:lnTo>
                <a:lnTo>
                  <a:pt x="1384" y="1145"/>
                </a:lnTo>
                <a:lnTo>
                  <a:pt x="1397" y="1141"/>
                </a:lnTo>
                <a:lnTo>
                  <a:pt x="1422" y="1131"/>
                </a:lnTo>
                <a:lnTo>
                  <a:pt x="1496" y="1100"/>
                </a:lnTo>
                <a:lnTo>
                  <a:pt x="1577" y="1065"/>
                </a:lnTo>
                <a:lnTo>
                  <a:pt x="1613" y="1051"/>
                </a:lnTo>
                <a:lnTo>
                  <a:pt x="1640" y="1040"/>
                </a:lnTo>
                <a:lnTo>
                  <a:pt x="1640" y="1040"/>
                </a:lnTo>
                <a:lnTo>
                  <a:pt x="1662" y="1032"/>
                </a:lnTo>
                <a:lnTo>
                  <a:pt x="1681" y="1025"/>
                </a:lnTo>
                <a:lnTo>
                  <a:pt x="1698" y="1016"/>
                </a:lnTo>
                <a:lnTo>
                  <a:pt x="1710" y="1009"/>
                </a:lnTo>
                <a:lnTo>
                  <a:pt x="1721" y="1001"/>
                </a:lnTo>
                <a:lnTo>
                  <a:pt x="1728" y="994"/>
                </a:lnTo>
                <a:lnTo>
                  <a:pt x="1731" y="988"/>
                </a:lnTo>
                <a:lnTo>
                  <a:pt x="1733" y="984"/>
                </a:lnTo>
                <a:lnTo>
                  <a:pt x="1733" y="980"/>
                </a:lnTo>
                <a:lnTo>
                  <a:pt x="1733" y="980"/>
                </a:lnTo>
                <a:lnTo>
                  <a:pt x="1730" y="970"/>
                </a:lnTo>
                <a:lnTo>
                  <a:pt x="1728" y="964"/>
                </a:lnTo>
                <a:lnTo>
                  <a:pt x="1726" y="961"/>
                </a:lnTo>
                <a:lnTo>
                  <a:pt x="1724" y="961"/>
                </a:lnTo>
                <a:lnTo>
                  <a:pt x="1715" y="960"/>
                </a:lnTo>
                <a:lnTo>
                  <a:pt x="1715" y="960"/>
                </a:lnTo>
                <a:lnTo>
                  <a:pt x="1670" y="965"/>
                </a:lnTo>
                <a:lnTo>
                  <a:pt x="1670" y="965"/>
                </a:lnTo>
                <a:lnTo>
                  <a:pt x="1660" y="946"/>
                </a:lnTo>
                <a:lnTo>
                  <a:pt x="1653" y="933"/>
                </a:lnTo>
                <a:lnTo>
                  <a:pt x="1650" y="928"/>
                </a:lnTo>
                <a:lnTo>
                  <a:pt x="1648" y="926"/>
                </a:lnTo>
                <a:lnTo>
                  <a:pt x="1648" y="926"/>
                </a:lnTo>
                <a:lnTo>
                  <a:pt x="1623" y="924"/>
                </a:lnTo>
                <a:lnTo>
                  <a:pt x="1623" y="924"/>
                </a:lnTo>
                <a:lnTo>
                  <a:pt x="1602" y="920"/>
                </a:lnTo>
                <a:lnTo>
                  <a:pt x="1577" y="914"/>
                </a:lnTo>
                <a:lnTo>
                  <a:pt x="1553" y="908"/>
                </a:lnTo>
                <a:lnTo>
                  <a:pt x="1539" y="904"/>
                </a:lnTo>
                <a:lnTo>
                  <a:pt x="1539" y="904"/>
                </a:lnTo>
                <a:lnTo>
                  <a:pt x="1528" y="899"/>
                </a:lnTo>
                <a:lnTo>
                  <a:pt x="1513" y="890"/>
                </a:lnTo>
                <a:lnTo>
                  <a:pt x="1496" y="881"/>
                </a:lnTo>
                <a:lnTo>
                  <a:pt x="1487" y="879"/>
                </a:lnTo>
                <a:lnTo>
                  <a:pt x="1479" y="876"/>
                </a:lnTo>
                <a:lnTo>
                  <a:pt x="1479" y="876"/>
                </a:lnTo>
                <a:lnTo>
                  <a:pt x="1464" y="873"/>
                </a:lnTo>
                <a:lnTo>
                  <a:pt x="1451" y="871"/>
                </a:lnTo>
                <a:lnTo>
                  <a:pt x="1437" y="869"/>
                </a:lnTo>
                <a:lnTo>
                  <a:pt x="1437" y="869"/>
                </a:lnTo>
                <a:lnTo>
                  <a:pt x="1413" y="855"/>
                </a:lnTo>
                <a:lnTo>
                  <a:pt x="1393" y="844"/>
                </a:lnTo>
                <a:lnTo>
                  <a:pt x="1377" y="834"/>
                </a:lnTo>
                <a:lnTo>
                  <a:pt x="1377" y="834"/>
                </a:lnTo>
                <a:lnTo>
                  <a:pt x="1362" y="824"/>
                </a:lnTo>
                <a:lnTo>
                  <a:pt x="1345" y="815"/>
                </a:lnTo>
                <a:lnTo>
                  <a:pt x="1326" y="808"/>
                </a:lnTo>
                <a:lnTo>
                  <a:pt x="1311" y="801"/>
                </a:lnTo>
                <a:lnTo>
                  <a:pt x="1311" y="801"/>
                </a:lnTo>
                <a:lnTo>
                  <a:pt x="1288" y="796"/>
                </a:lnTo>
                <a:lnTo>
                  <a:pt x="1256" y="790"/>
                </a:lnTo>
                <a:lnTo>
                  <a:pt x="1184" y="777"/>
                </a:lnTo>
                <a:lnTo>
                  <a:pt x="1184" y="777"/>
                </a:lnTo>
                <a:lnTo>
                  <a:pt x="1165" y="773"/>
                </a:lnTo>
                <a:lnTo>
                  <a:pt x="1144" y="767"/>
                </a:lnTo>
                <a:lnTo>
                  <a:pt x="1099" y="753"/>
                </a:lnTo>
                <a:lnTo>
                  <a:pt x="1060" y="740"/>
                </a:lnTo>
                <a:lnTo>
                  <a:pt x="1047" y="735"/>
                </a:lnTo>
                <a:lnTo>
                  <a:pt x="1042" y="732"/>
                </a:lnTo>
                <a:lnTo>
                  <a:pt x="1042" y="732"/>
                </a:lnTo>
                <a:lnTo>
                  <a:pt x="990" y="667"/>
                </a:lnTo>
                <a:lnTo>
                  <a:pt x="1437" y="814"/>
                </a:lnTo>
                <a:lnTo>
                  <a:pt x="1447" y="831"/>
                </a:lnTo>
                <a:lnTo>
                  <a:pt x="1462" y="819"/>
                </a:lnTo>
                <a:lnTo>
                  <a:pt x="1507" y="824"/>
                </a:lnTo>
                <a:lnTo>
                  <a:pt x="1507" y="824"/>
                </a:lnTo>
                <a:lnTo>
                  <a:pt x="1499" y="816"/>
                </a:lnTo>
                <a:lnTo>
                  <a:pt x="1493" y="811"/>
                </a:lnTo>
                <a:lnTo>
                  <a:pt x="1491" y="809"/>
                </a:lnTo>
                <a:lnTo>
                  <a:pt x="1487" y="809"/>
                </a:lnTo>
                <a:lnTo>
                  <a:pt x="1487" y="809"/>
                </a:lnTo>
                <a:lnTo>
                  <a:pt x="1474" y="809"/>
                </a:lnTo>
                <a:lnTo>
                  <a:pt x="1469" y="809"/>
                </a:lnTo>
                <a:lnTo>
                  <a:pt x="1468" y="808"/>
                </a:lnTo>
                <a:lnTo>
                  <a:pt x="1467" y="806"/>
                </a:lnTo>
                <a:lnTo>
                  <a:pt x="1467" y="806"/>
                </a:lnTo>
                <a:lnTo>
                  <a:pt x="1462" y="791"/>
                </a:lnTo>
                <a:lnTo>
                  <a:pt x="1459" y="785"/>
                </a:lnTo>
                <a:lnTo>
                  <a:pt x="1457" y="784"/>
                </a:lnTo>
                <a:lnTo>
                  <a:pt x="1454" y="784"/>
                </a:lnTo>
                <a:lnTo>
                  <a:pt x="1454" y="784"/>
                </a:lnTo>
                <a:lnTo>
                  <a:pt x="1449" y="786"/>
                </a:lnTo>
                <a:lnTo>
                  <a:pt x="1446" y="790"/>
                </a:lnTo>
                <a:lnTo>
                  <a:pt x="1442" y="793"/>
                </a:lnTo>
                <a:lnTo>
                  <a:pt x="1439" y="794"/>
                </a:lnTo>
                <a:lnTo>
                  <a:pt x="1439" y="794"/>
                </a:lnTo>
                <a:lnTo>
                  <a:pt x="1427" y="799"/>
                </a:lnTo>
                <a:lnTo>
                  <a:pt x="963" y="630"/>
                </a:lnTo>
                <a:lnTo>
                  <a:pt x="963" y="630"/>
                </a:lnTo>
                <a:lnTo>
                  <a:pt x="896" y="562"/>
                </a:lnTo>
                <a:lnTo>
                  <a:pt x="848" y="512"/>
                </a:lnTo>
                <a:lnTo>
                  <a:pt x="828" y="493"/>
                </a:lnTo>
                <a:lnTo>
                  <a:pt x="817" y="483"/>
                </a:lnTo>
                <a:lnTo>
                  <a:pt x="817" y="483"/>
                </a:lnTo>
                <a:lnTo>
                  <a:pt x="808" y="478"/>
                </a:lnTo>
                <a:lnTo>
                  <a:pt x="798" y="472"/>
                </a:lnTo>
                <a:lnTo>
                  <a:pt x="774" y="461"/>
                </a:lnTo>
                <a:lnTo>
                  <a:pt x="752" y="448"/>
                </a:lnTo>
                <a:lnTo>
                  <a:pt x="743" y="442"/>
                </a:lnTo>
                <a:lnTo>
                  <a:pt x="737" y="436"/>
                </a:lnTo>
                <a:lnTo>
                  <a:pt x="737" y="436"/>
                </a:lnTo>
                <a:lnTo>
                  <a:pt x="723" y="416"/>
                </a:lnTo>
                <a:lnTo>
                  <a:pt x="704" y="387"/>
                </a:lnTo>
                <a:lnTo>
                  <a:pt x="672" y="333"/>
                </a:lnTo>
                <a:lnTo>
                  <a:pt x="672" y="333"/>
                </a:lnTo>
                <a:lnTo>
                  <a:pt x="659" y="311"/>
                </a:lnTo>
                <a:lnTo>
                  <a:pt x="639" y="280"/>
                </a:lnTo>
                <a:lnTo>
                  <a:pt x="628" y="263"/>
                </a:lnTo>
                <a:lnTo>
                  <a:pt x="617" y="248"/>
                </a:lnTo>
                <a:lnTo>
                  <a:pt x="606" y="235"/>
                </a:lnTo>
                <a:lnTo>
                  <a:pt x="596" y="225"/>
                </a:lnTo>
                <a:lnTo>
                  <a:pt x="596" y="225"/>
                </a:lnTo>
                <a:lnTo>
                  <a:pt x="587" y="217"/>
                </a:lnTo>
                <a:lnTo>
                  <a:pt x="582" y="210"/>
                </a:lnTo>
                <a:lnTo>
                  <a:pt x="574" y="198"/>
                </a:lnTo>
                <a:lnTo>
                  <a:pt x="571" y="195"/>
                </a:lnTo>
                <a:lnTo>
                  <a:pt x="565" y="191"/>
                </a:lnTo>
                <a:lnTo>
                  <a:pt x="556" y="187"/>
                </a:lnTo>
                <a:lnTo>
                  <a:pt x="541" y="185"/>
                </a:lnTo>
                <a:lnTo>
                  <a:pt x="541" y="185"/>
                </a:lnTo>
                <a:lnTo>
                  <a:pt x="461" y="172"/>
                </a:lnTo>
                <a:lnTo>
                  <a:pt x="438" y="172"/>
                </a:lnTo>
                <a:lnTo>
                  <a:pt x="438" y="172"/>
                </a:lnTo>
                <a:lnTo>
                  <a:pt x="438" y="170"/>
                </a:lnTo>
                <a:lnTo>
                  <a:pt x="436" y="165"/>
                </a:lnTo>
                <a:lnTo>
                  <a:pt x="432" y="147"/>
                </a:lnTo>
                <a:lnTo>
                  <a:pt x="428" y="127"/>
                </a:lnTo>
                <a:lnTo>
                  <a:pt x="426" y="120"/>
                </a:lnTo>
                <a:lnTo>
                  <a:pt x="425" y="115"/>
                </a:lnTo>
                <a:lnTo>
                  <a:pt x="425" y="115"/>
                </a:lnTo>
                <a:lnTo>
                  <a:pt x="420" y="104"/>
                </a:lnTo>
                <a:lnTo>
                  <a:pt x="416" y="87"/>
                </a:lnTo>
                <a:lnTo>
                  <a:pt x="410" y="67"/>
                </a:lnTo>
                <a:lnTo>
                  <a:pt x="406" y="59"/>
                </a:lnTo>
                <a:lnTo>
                  <a:pt x="402" y="50"/>
                </a:lnTo>
                <a:lnTo>
                  <a:pt x="402" y="50"/>
                </a:lnTo>
                <a:lnTo>
                  <a:pt x="395" y="37"/>
                </a:lnTo>
                <a:lnTo>
                  <a:pt x="390" y="26"/>
                </a:lnTo>
                <a:lnTo>
                  <a:pt x="386" y="21"/>
                </a:lnTo>
                <a:lnTo>
                  <a:pt x="380" y="17"/>
                </a:lnTo>
                <a:lnTo>
                  <a:pt x="372" y="14"/>
                </a:lnTo>
                <a:lnTo>
                  <a:pt x="362" y="11"/>
                </a:lnTo>
                <a:lnTo>
                  <a:pt x="362" y="11"/>
                </a:lnTo>
                <a:lnTo>
                  <a:pt x="336" y="5"/>
                </a:lnTo>
                <a:lnTo>
                  <a:pt x="321" y="2"/>
                </a:lnTo>
                <a:lnTo>
                  <a:pt x="306" y="1"/>
                </a:lnTo>
                <a:lnTo>
                  <a:pt x="291" y="0"/>
                </a:lnTo>
                <a:lnTo>
                  <a:pt x="276" y="0"/>
                </a:lnTo>
                <a:lnTo>
                  <a:pt x="261" y="2"/>
                </a:lnTo>
                <a:lnTo>
                  <a:pt x="248" y="6"/>
                </a:lnTo>
                <a:lnTo>
                  <a:pt x="248" y="6"/>
                </a:lnTo>
                <a:lnTo>
                  <a:pt x="235" y="11"/>
                </a:lnTo>
                <a:lnTo>
                  <a:pt x="221" y="19"/>
                </a:lnTo>
                <a:lnTo>
                  <a:pt x="209" y="29"/>
                </a:lnTo>
                <a:lnTo>
                  <a:pt x="198" y="39"/>
                </a:lnTo>
                <a:lnTo>
                  <a:pt x="188" y="49"/>
                </a:lnTo>
                <a:lnTo>
                  <a:pt x="180" y="59"/>
                </a:lnTo>
                <a:lnTo>
                  <a:pt x="174" y="67"/>
                </a:lnTo>
                <a:lnTo>
                  <a:pt x="171" y="72"/>
                </a:lnTo>
                <a:lnTo>
                  <a:pt x="171" y="72"/>
                </a:lnTo>
                <a:lnTo>
                  <a:pt x="169" y="84"/>
                </a:lnTo>
                <a:lnTo>
                  <a:pt x="166" y="97"/>
                </a:lnTo>
                <a:lnTo>
                  <a:pt x="164" y="117"/>
                </a:lnTo>
                <a:lnTo>
                  <a:pt x="164" y="117"/>
                </a:lnTo>
                <a:lnTo>
                  <a:pt x="164" y="124"/>
                </a:lnTo>
                <a:lnTo>
                  <a:pt x="168" y="131"/>
                </a:lnTo>
                <a:lnTo>
                  <a:pt x="174" y="145"/>
                </a:lnTo>
                <a:lnTo>
                  <a:pt x="174" y="145"/>
                </a:lnTo>
                <a:lnTo>
                  <a:pt x="176" y="161"/>
                </a:lnTo>
                <a:lnTo>
                  <a:pt x="179" y="175"/>
                </a:lnTo>
                <a:lnTo>
                  <a:pt x="179" y="175"/>
                </a:lnTo>
                <a:lnTo>
                  <a:pt x="178" y="182"/>
                </a:lnTo>
                <a:lnTo>
                  <a:pt x="176" y="188"/>
                </a:lnTo>
                <a:lnTo>
                  <a:pt x="176" y="195"/>
                </a:lnTo>
                <a:lnTo>
                  <a:pt x="176" y="195"/>
                </a:lnTo>
                <a:lnTo>
                  <a:pt x="175" y="200"/>
                </a:lnTo>
                <a:lnTo>
                  <a:pt x="174" y="203"/>
                </a:lnTo>
                <a:lnTo>
                  <a:pt x="175" y="208"/>
                </a:lnTo>
                <a:lnTo>
                  <a:pt x="179" y="217"/>
                </a:lnTo>
                <a:lnTo>
                  <a:pt x="179" y="217"/>
                </a:lnTo>
                <a:lnTo>
                  <a:pt x="184" y="227"/>
                </a:lnTo>
                <a:lnTo>
                  <a:pt x="189" y="233"/>
                </a:lnTo>
                <a:lnTo>
                  <a:pt x="194" y="240"/>
                </a:lnTo>
                <a:lnTo>
                  <a:pt x="201" y="252"/>
                </a:lnTo>
                <a:lnTo>
                  <a:pt x="191" y="262"/>
                </a:lnTo>
                <a:close/>
                <a:moveTo>
                  <a:pt x="749" y="717"/>
                </a:moveTo>
                <a:lnTo>
                  <a:pt x="749" y="717"/>
                </a:lnTo>
                <a:lnTo>
                  <a:pt x="752" y="717"/>
                </a:lnTo>
                <a:lnTo>
                  <a:pt x="755" y="718"/>
                </a:lnTo>
                <a:lnTo>
                  <a:pt x="769" y="725"/>
                </a:lnTo>
                <a:lnTo>
                  <a:pt x="812" y="749"/>
                </a:lnTo>
                <a:lnTo>
                  <a:pt x="859" y="778"/>
                </a:lnTo>
                <a:lnTo>
                  <a:pt x="879" y="790"/>
                </a:lnTo>
                <a:lnTo>
                  <a:pt x="893" y="801"/>
                </a:lnTo>
                <a:lnTo>
                  <a:pt x="893" y="801"/>
                </a:lnTo>
                <a:lnTo>
                  <a:pt x="906" y="810"/>
                </a:lnTo>
                <a:lnTo>
                  <a:pt x="921" y="819"/>
                </a:lnTo>
                <a:lnTo>
                  <a:pt x="939" y="828"/>
                </a:lnTo>
                <a:lnTo>
                  <a:pt x="958" y="835"/>
                </a:lnTo>
                <a:lnTo>
                  <a:pt x="993" y="849"/>
                </a:lnTo>
                <a:lnTo>
                  <a:pt x="1018" y="859"/>
                </a:lnTo>
                <a:lnTo>
                  <a:pt x="1018" y="859"/>
                </a:lnTo>
                <a:lnTo>
                  <a:pt x="1030" y="863"/>
                </a:lnTo>
                <a:lnTo>
                  <a:pt x="1050" y="869"/>
                </a:lnTo>
                <a:lnTo>
                  <a:pt x="1102" y="883"/>
                </a:lnTo>
                <a:lnTo>
                  <a:pt x="1194" y="906"/>
                </a:lnTo>
                <a:lnTo>
                  <a:pt x="1194" y="906"/>
                </a:lnTo>
                <a:lnTo>
                  <a:pt x="1240" y="920"/>
                </a:lnTo>
                <a:lnTo>
                  <a:pt x="1261" y="928"/>
                </a:lnTo>
                <a:lnTo>
                  <a:pt x="1276" y="934"/>
                </a:lnTo>
                <a:lnTo>
                  <a:pt x="1276" y="934"/>
                </a:lnTo>
                <a:lnTo>
                  <a:pt x="1287" y="940"/>
                </a:lnTo>
                <a:lnTo>
                  <a:pt x="1295" y="948"/>
                </a:lnTo>
                <a:lnTo>
                  <a:pt x="1306" y="959"/>
                </a:lnTo>
                <a:lnTo>
                  <a:pt x="1306" y="959"/>
                </a:lnTo>
                <a:lnTo>
                  <a:pt x="1306" y="960"/>
                </a:lnTo>
                <a:lnTo>
                  <a:pt x="1306" y="961"/>
                </a:lnTo>
                <a:lnTo>
                  <a:pt x="1303" y="964"/>
                </a:lnTo>
                <a:lnTo>
                  <a:pt x="1300" y="966"/>
                </a:lnTo>
                <a:lnTo>
                  <a:pt x="1295" y="969"/>
                </a:lnTo>
                <a:lnTo>
                  <a:pt x="1288" y="970"/>
                </a:lnTo>
                <a:lnTo>
                  <a:pt x="1281" y="970"/>
                </a:lnTo>
                <a:lnTo>
                  <a:pt x="1273" y="970"/>
                </a:lnTo>
                <a:lnTo>
                  <a:pt x="1273" y="970"/>
                </a:lnTo>
                <a:lnTo>
                  <a:pt x="1258" y="969"/>
                </a:lnTo>
                <a:lnTo>
                  <a:pt x="1233" y="964"/>
                </a:lnTo>
                <a:lnTo>
                  <a:pt x="1169" y="949"/>
                </a:lnTo>
                <a:lnTo>
                  <a:pt x="1105" y="935"/>
                </a:lnTo>
                <a:lnTo>
                  <a:pt x="1082" y="930"/>
                </a:lnTo>
                <a:lnTo>
                  <a:pt x="1072" y="929"/>
                </a:lnTo>
                <a:lnTo>
                  <a:pt x="1072" y="929"/>
                </a:lnTo>
                <a:lnTo>
                  <a:pt x="1066" y="928"/>
                </a:lnTo>
                <a:lnTo>
                  <a:pt x="1062" y="926"/>
                </a:lnTo>
                <a:lnTo>
                  <a:pt x="1061" y="923"/>
                </a:lnTo>
                <a:lnTo>
                  <a:pt x="1060" y="916"/>
                </a:lnTo>
                <a:lnTo>
                  <a:pt x="1060" y="916"/>
                </a:lnTo>
                <a:lnTo>
                  <a:pt x="1057" y="913"/>
                </a:lnTo>
                <a:lnTo>
                  <a:pt x="1054" y="910"/>
                </a:lnTo>
                <a:lnTo>
                  <a:pt x="1042" y="905"/>
                </a:lnTo>
                <a:lnTo>
                  <a:pt x="1029" y="901"/>
                </a:lnTo>
                <a:lnTo>
                  <a:pt x="1023" y="899"/>
                </a:lnTo>
                <a:lnTo>
                  <a:pt x="1018" y="896"/>
                </a:lnTo>
                <a:lnTo>
                  <a:pt x="1018" y="896"/>
                </a:lnTo>
                <a:lnTo>
                  <a:pt x="1005" y="890"/>
                </a:lnTo>
                <a:lnTo>
                  <a:pt x="983" y="881"/>
                </a:lnTo>
                <a:lnTo>
                  <a:pt x="915" y="858"/>
                </a:lnTo>
                <a:lnTo>
                  <a:pt x="844" y="831"/>
                </a:lnTo>
                <a:lnTo>
                  <a:pt x="797" y="814"/>
                </a:lnTo>
                <a:lnTo>
                  <a:pt x="797" y="814"/>
                </a:lnTo>
                <a:lnTo>
                  <a:pt x="772" y="803"/>
                </a:lnTo>
                <a:lnTo>
                  <a:pt x="750" y="790"/>
                </a:lnTo>
                <a:lnTo>
                  <a:pt x="733" y="779"/>
                </a:lnTo>
                <a:lnTo>
                  <a:pt x="719" y="769"/>
                </a:lnTo>
                <a:lnTo>
                  <a:pt x="719" y="769"/>
                </a:lnTo>
                <a:lnTo>
                  <a:pt x="718" y="767"/>
                </a:lnTo>
                <a:lnTo>
                  <a:pt x="717" y="764"/>
                </a:lnTo>
                <a:lnTo>
                  <a:pt x="717" y="760"/>
                </a:lnTo>
                <a:lnTo>
                  <a:pt x="718" y="757"/>
                </a:lnTo>
                <a:lnTo>
                  <a:pt x="722" y="749"/>
                </a:lnTo>
                <a:lnTo>
                  <a:pt x="728" y="740"/>
                </a:lnTo>
                <a:lnTo>
                  <a:pt x="740" y="725"/>
                </a:lnTo>
                <a:lnTo>
                  <a:pt x="749" y="717"/>
                </a:lnTo>
                <a:lnTo>
                  <a:pt x="749" y="7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pptx986_スキーのシルエット</dc:title>
  <dc:subject>pptx986_スキーのシルエット</dc:subject>
  <dc:creator>でじけろお</dc:creator>
  <cp:revision>1</cp:revision>
  <dcterms:created xsi:type="dcterms:W3CDTF">2018-05-20T00:31:01Z</dcterms:created>
  <dcterms:modified xsi:type="dcterms:W3CDTF">2019-03-28T00:35:47Z</dcterms:modified>
  <cp:version>1</cp:version>
</cp:coreProperties>
</file>